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9875825" cx="17559325"/>
  <p:notesSz cx="6858000" cy="9144000"/>
  <p:embeddedFontLst>
    <p:embeddedFont>
      <p:font typeface="Roboto Medium"/>
      <p:regular r:id="rId17"/>
      <p:bold r:id="rId18"/>
      <p:italic r:id="rId19"/>
      <p:boldItalic r:id="rId20"/>
    </p:embeddedFont>
    <p:embeddedFont>
      <p:font typeface="Roboto"/>
      <p:regular r:id="rId21"/>
      <p:bold r:id="rId22"/>
      <p:italic r:id="rId23"/>
      <p:boldItalic r:id="rId24"/>
    </p:embeddedFont>
    <p:embeddedFont>
      <p:font typeface="Roboto Ligh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0475">
          <p15:clr>
            <a:srgbClr val="A4A3A4"/>
          </p15:clr>
        </p15:guide>
        <p15:guide id="2" pos="564">
          <p15:clr>
            <a:srgbClr val="A4A3A4"/>
          </p15:clr>
        </p15:guide>
        <p15:guide id="3" orient="horz" pos="576">
          <p15:clr>
            <a:srgbClr val="A4A3A4"/>
          </p15:clr>
        </p15:guide>
        <p15:guide id="4" orient="horz" pos="3133">
          <p15:clr>
            <a:srgbClr val="A4A3A4"/>
          </p15:clr>
        </p15:guide>
        <p15:guide id="5" orient="horz" pos="5640">
          <p15:clr>
            <a:srgbClr val="A4A3A4"/>
          </p15:clr>
        </p15:guide>
        <p15:guide id="6" pos="55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475"/>
        <p:guide pos="564"/>
        <p:guide pos="576" orient="horz"/>
        <p:guide pos="3133" orient="horz"/>
        <p:guide pos="5640" orient="horz"/>
        <p:guide pos="553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boldItalic.fntdata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Light-bold.fntdata"/><Relationship Id="rId25" Type="http://schemas.openxmlformats.org/officeDocument/2006/relationships/font" Target="fonts/RobotoLight-regular.fntdata"/><Relationship Id="rId28" Type="http://schemas.openxmlformats.org/officeDocument/2006/relationships/font" Target="fonts/RobotoLight-boldItalic.fntdata"/><Relationship Id="rId27" Type="http://schemas.openxmlformats.org/officeDocument/2006/relationships/font" Target="fonts/Roboto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Medium-regular.fntdata"/><Relationship Id="rId16" Type="http://schemas.openxmlformats.org/officeDocument/2006/relationships/slide" Target="slides/slide11.xml"/><Relationship Id="rId19" Type="http://schemas.openxmlformats.org/officeDocument/2006/relationships/font" Target="fonts/RobotoMedium-italic.fntdata"/><Relationship Id="rId18" Type="http://schemas.openxmlformats.org/officeDocument/2006/relationships/font" Target="fonts/Roboto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ef535f70ff_2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g1ef535f70ff_2_5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2c68a5bd7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g2c68a5bd75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c1965030a0_0_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g2c1965030a0_0_6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1ef535f70ff_2_8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g1ef535f70ff_2_8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c1965030a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g2c1965030a0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c1965030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g2c1965030a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1ef535f70ff_2_8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g1ef535f70ff_2_8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c1965030a0_0_1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g2c1965030a0_0_13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2c25a7724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g2c25a7724e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2c25a7724e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g2c25a7724e5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2c25a7724e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g2c25a7724e5_0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1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11.png"/><Relationship Id="rId4" Type="http://schemas.openxmlformats.org/officeDocument/2006/relationships/image" Target="../media/image2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11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Ebury Slide">
  <p:cSld name="3_Slide de Título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_3">
  <p:cSld name="6_Imagem com Legenda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/>
          <p:nvPr/>
        </p:nvSpPr>
        <p:spPr>
          <a:xfrm>
            <a:off x="0" y="0"/>
            <a:ext cx="17559300" cy="9875700"/>
          </a:xfrm>
          <a:prstGeom prst="rect">
            <a:avLst/>
          </a:prstGeom>
          <a:solidFill>
            <a:srgbClr val="E5F0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1"/>
          <p:cNvSpPr/>
          <p:nvPr/>
        </p:nvSpPr>
        <p:spPr>
          <a:xfrm rot="10800000">
            <a:off x="9641460" y="0"/>
            <a:ext cx="6987600" cy="8763000"/>
          </a:xfrm>
          <a:prstGeom prst="round2SameRect">
            <a:avLst>
              <a:gd fmla="val 12351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1"/>
          <p:cNvPicPr preferRelativeResize="0"/>
          <p:nvPr/>
        </p:nvPicPr>
        <p:blipFill rotWithShape="1">
          <a:blip r:embed="rId2">
            <a:alphaModFix/>
          </a:blip>
          <a:srcRect b="0" l="18647" r="10354" t="7343"/>
          <a:stretch/>
        </p:blipFill>
        <p:spPr>
          <a:xfrm>
            <a:off x="8469941" y="3394696"/>
            <a:ext cx="9121992" cy="669643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1"/>
          <p:cNvSpPr txBox="1"/>
          <p:nvPr/>
        </p:nvSpPr>
        <p:spPr>
          <a:xfrm>
            <a:off x="896488" y="4329489"/>
            <a:ext cx="519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01BEEF"/>
                </a:solidFill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endParaRPr sz="6000">
              <a:solidFill>
                <a:srgbClr val="01BEE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1" name="Google Shape;121;p11"/>
          <p:cNvSpPr txBox="1"/>
          <p:nvPr/>
        </p:nvSpPr>
        <p:spPr>
          <a:xfrm>
            <a:off x="896488" y="5774297"/>
            <a:ext cx="519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01BEEF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endParaRPr sz="6000">
              <a:solidFill>
                <a:srgbClr val="01BEE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2" name="Google Shape;122;p11"/>
          <p:cNvSpPr txBox="1"/>
          <p:nvPr/>
        </p:nvSpPr>
        <p:spPr>
          <a:xfrm>
            <a:off x="896488" y="7392726"/>
            <a:ext cx="519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01BEEF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sz="6000">
              <a:solidFill>
                <a:srgbClr val="01BEE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 rotWithShape="1">
          <a:blip r:embed="rId3">
            <a:alphaModFix/>
          </a:blip>
          <a:srcRect b="0" l="23892" r="17741" t="0"/>
          <a:stretch/>
        </p:blipFill>
        <p:spPr>
          <a:xfrm>
            <a:off x="10676675" y="5399509"/>
            <a:ext cx="4868126" cy="4691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1"/>
          <p:cNvPicPr preferRelativeResize="0"/>
          <p:nvPr/>
        </p:nvPicPr>
        <p:blipFill rotWithShape="1">
          <a:blip r:embed="rId4">
            <a:alphaModFix/>
          </a:blip>
          <a:srcRect b="5455" l="27232" r="36380" t="9627"/>
          <a:stretch/>
        </p:blipFill>
        <p:spPr>
          <a:xfrm>
            <a:off x="12570108" y="4653023"/>
            <a:ext cx="2493175" cy="3272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1"/>
          <p:cNvSpPr/>
          <p:nvPr/>
        </p:nvSpPr>
        <p:spPr>
          <a:xfrm rot="-5400000">
            <a:off x="898539" y="950695"/>
            <a:ext cx="253200" cy="253200"/>
          </a:xfrm>
          <a:prstGeom prst="ellipse">
            <a:avLst/>
          </a:prstGeom>
          <a:gradFill>
            <a:gsLst>
              <a:gs pos="0">
                <a:srgbClr val="06BFED"/>
              </a:gs>
              <a:gs pos="100000">
                <a:srgbClr val="40CFD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1"/>
          <p:cNvSpPr txBox="1"/>
          <p:nvPr>
            <p:ph type="title"/>
          </p:nvPr>
        </p:nvSpPr>
        <p:spPr>
          <a:xfrm>
            <a:off x="1215263" y="937038"/>
            <a:ext cx="68523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Roboto Medium"/>
              <a:buNone/>
              <a:defRPr b="0" i="0" sz="18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8" name="Google Shape;128;p11"/>
          <p:cNvSpPr txBox="1"/>
          <p:nvPr>
            <p:ph idx="1" type="body"/>
          </p:nvPr>
        </p:nvSpPr>
        <p:spPr>
          <a:xfrm>
            <a:off x="803514" y="1777906"/>
            <a:ext cx="72639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4400"/>
              <a:buFont typeface="Roboto Medium"/>
              <a:buChar char="•"/>
              <a:defRPr i="0" sz="44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11"/>
          <p:cNvSpPr txBox="1"/>
          <p:nvPr>
            <p:ph idx="2" type="body"/>
          </p:nvPr>
        </p:nvSpPr>
        <p:spPr>
          <a:xfrm>
            <a:off x="803514" y="3263646"/>
            <a:ext cx="7263900" cy="8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1"/>
          <p:cNvSpPr txBox="1"/>
          <p:nvPr>
            <p:ph idx="3" type="body"/>
          </p:nvPr>
        </p:nvSpPr>
        <p:spPr>
          <a:xfrm>
            <a:off x="1660017" y="4572002"/>
            <a:ext cx="6328500" cy="8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1"/>
          <p:cNvSpPr txBox="1"/>
          <p:nvPr>
            <p:ph idx="4" type="body"/>
          </p:nvPr>
        </p:nvSpPr>
        <p:spPr>
          <a:xfrm>
            <a:off x="1660017" y="6056771"/>
            <a:ext cx="6328500" cy="8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1"/>
          <p:cNvSpPr txBox="1"/>
          <p:nvPr>
            <p:ph idx="5" type="body"/>
          </p:nvPr>
        </p:nvSpPr>
        <p:spPr>
          <a:xfrm>
            <a:off x="1660017" y="7541540"/>
            <a:ext cx="6328500" cy="8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1"/>
          <p:cNvSpPr txBox="1"/>
          <p:nvPr>
            <p:ph idx="6" type="body"/>
          </p:nvPr>
        </p:nvSpPr>
        <p:spPr>
          <a:xfrm>
            <a:off x="10311595" y="1779873"/>
            <a:ext cx="5614200" cy="23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bury Office Map">
  <p:cSld name="8_Imagem com Legenda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"/>
          <p:cNvSpPr/>
          <p:nvPr/>
        </p:nvSpPr>
        <p:spPr>
          <a:xfrm>
            <a:off x="0" y="0"/>
            <a:ext cx="17559300" cy="9875700"/>
          </a:xfrm>
          <a:prstGeom prst="rect">
            <a:avLst/>
          </a:prstGeom>
          <a:solidFill>
            <a:srgbClr val="E5F0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1933" y="3112091"/>
            <a:ext cx="10982328" cy="61775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12"/>
          <p:cNvGrpSpPr/>
          <p:nvPr/>
        </p:nvGrpSpPr>
        <p:grpSpPr>
          <a:xfrm>
            <a:off x="10812781" y="0"/>
            <a:ext cx="6746580" cy="9875700"/>
            <a:chOff x="10812781" y="0"/>
            <a:chExt cx="6746580" cy="9875700"/>
          </a:xfrm>
        </p:grpSpPr>
        <p:sp>
          <p:nvSpPr>
            <p:cNvPr id="138" name="Google Shape;138;p12"/>
            <p:cNvSpPr/>
            <p:nvPr/>
          </p:nvSpPr>
          <p:spPr>
            <a:xfrm>
              <a:off x="11224261" y="0"/>
              <a:ext cx="6335100" cy="9875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2"/>
            <p:cNvSpPr/>
            <p:nvPr/>
          </p:nvSpPr>
          <p:spPr>
            <a:xfrm rot="-5400000">
              <a:off x="10779931" y="4767846"/>
              <a:ext cx="477300" cy="4116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0" name="Google Shape;14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2"/>
          <p:cNvSpPr/>
          <p:nvPr/>
        </p:nvSpPr>
        <p:spPr>
          <a:xfrm rot="-5400000">
            <a:off x="898539" y="950695"/>
            <a:ext cx="253200" cy="253200"/>
          </a:xfrm>
          <a:prstGeom prst="ellipse">
            <a:avLst/>
          </a:prstGeom>
          <a:gradFill>
            <a:gsLst>
              <a:gs pos="0">
                <a:srgbClr val="06BFED"/>
              </a:gs>
              <a:gs pos="100000">
                <a:srgbClr val="40CFD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2"/>
          <p:cNvSpPr txBox="1"/>
          <p:nvPr>
            <p:ph type="title"/>
          </p:nvPr>
        </p:nvSpPr>
        <p:spPr>
          <a:xfrm>
            <a:off x="1215263" y="937038"/>
            <a:ext cx="68523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Roboto Medium"/>
              <a:buNone/>
              <a:defRPr b="0" i="0" sz="18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3" name="Google Shape;143;p12"/>
          <p:cNvSpPr txBox="1"/>
          <p:nvPr>
            <p:ph idx="1" type="body"/>
          </p:nvPr>
        </p:nvSpPr>
        <p:spPr>
          <a:xfrm>
            <a:off x="803514" y="1777906"/>
            <a:ext cx="72639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4400"/>
              <a:buFont typeface="Roboto Medium"/>
              <a:buChar char="•"/>
              <a:defRPr i="0" sz="44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12"/>
          <p:cNvSpPr txBox="1"/>
          <p:nvPr>
            <p:ph idx="2" type="body"/>
          </p:nvPr>
        </p:nvSpPr>
        <p:spPr>
          <a:xfrm>
            <a:off x="11862664" y="937038"/>
            <a:ext cx="4312500" cy="1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12"/>
          <p:cNvSpPr txBox="1"/>
          <p:nvPr>
            <p:ph idx="3" type="body"/>
          </p:nvPr>
        </p:nvSpPr>
        <p:spPr>
          <a:xfrm>
            <a:off x="11862664" y="2299919"/>
            <a:ext cx="4312500" cy="1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12"/>
          <p:cNvSpPr txBox="1"/>
          <p:nvPr>
            <p:ph idx="4" type="body"/>
          </p:nvPr>
        </p:nvSpPr>
        <p:spPr>
          <a:xfrm>
            <a:off x="11862664" y="3662800"/>
            <a:ext cx="4312500" cy="1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12"/>
          <p:cNvSpPr txBox="1"/>
          <p:nvPr>
            <p:ph idx="5" type="body"/>
          </p:nvPr>
        </p:nvSpPr>
        <p:spPr>
          <a:xfrm>
            <a:off x="11862664" y="5025681"/>
            <a:ext cx="4312500" cy="1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12"/>
          <p:cNvSpPr txBox="1"/>
          <p:nvPr>
            <p:ph idx="6" type="body"/>
          </p:nvPr>
        </p:nvSpPr>
        <p:spPr>
          <a:xfrm>
            <a:off x="11862664" y="6388562"/>
            <a:ext cx="4312500" cy="1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12"/>
          <p:cNvSpPr txBox="1"/>
          <p:nvPr>
            <p:ph idx="7" type="body"/>
          </p:nvPr>
        </p:nvSpPr>
        <p:spPr>
          <a:xfrm>
            <a:off x="11862664" y="7751442"/>
            <a:ext cx="4312500" cy="1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_5">
  <p:cSld name="7_Imagem com Legenda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/>
          <p:nvPr/>
        </p:nvSpPr>
        <p:spPr>
          <a:xfrm>
            <a:off x="0" y="0"/>
            <a:ext cx="17559300" cy="9875700"/>
          </a:xfrm>
          <a:prstGeom prst="rect">
            <a:avLst/>
          </a:prstGeom>
          <a:solidFill>
            <a:srgbClr val="E5F0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3"/>
          <p:cNvSpPr/>
          <p:nvPr/>
        </p:nvSpPr>
        <p:spPr>
          <a:xfrm rot="10800000">
            <a:off x="9641460" y="0"/>
            <a:ext cx="6987600" cy="8763000"/>
          </a:xfrm>
          <a:prstGeom prst="round2SameRect">
            <a:avLst>
              <a:gd fmla="val 12351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3"/>
          <p:cNvPicPr preferRelativeResize="0"/>
          <p:nvPr/>
        </p:nvPicPr>
        <p:blipFill rotWithShape="1">
          <a:blip r:embed="rId2">
            <a:alphaModFix/>
          </a:blip>
          <a:srcRect b="0" l="18647" r="10354" t="7343"/>
          <a:stretch/>
        </p:blipFill>
        <p:spPr>
          <a:xfrm>
            <a:off x="8469941" y="3394696"/>
            <a:ext cx="9121992" cy="669643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3"/>
          <p:cNvSpPr txBox="1"/>
          <p:nvPr/>
        </p:nvSpPr>
        <p:spPr>
          <a:xfrm>
            <a:off x="896488" y="4329489"/>
            <a:ext cx="519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01BEEF"/>
                </a:solidFill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endParaRPr sz="6000">
              <a:solidFill>
                <a:srgbClr val="01BEE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5" name="Google Shape;155;p13"/>
          <p:cNvSpPr txBox="1"/>
          <p:nvPr/>
        </p:nvSpPr>
        <p:spPr>
          <a:xfrm>
            <a:off x="896488" y="5774297"/>
            <a:ext cx="519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01BEEF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endParaRPr sz="6000">
              <a:solidFill>
                <a:srgbClr val="01BEE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6" name="Google Shape;156;p13"/>
          <p:cNvSpPr txBox="1"/>
          <p:nvPr/>
        </p:nvSpPr>
        <p:spPr>
          <a:xfrm>
            <a:off x="896488" y="7392726"/>
            <a:ext cx="519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01BEEF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sz="6000">
              <a:solidFill>
                <a:srgbClr val="01BEE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57" name="Google Shape;15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3"/>
          <p:cNvSpPr/>
          <p:nvPr/>
        </p:nvSpPr>
        <p:spPr>
          <a:xfrm rot="-5400000">
            <a:off x="898539" y="950695"/>
            <a:ext cx="253200" cy="253200"/>
          </a:xfrm>
          <a:prstGeom prst="ellipse">
            <a:avLst/>
          </a:prstGeom>
          <a:gradFill>
            <a:gsLst>
              <a:gs pos="0">
                <a:srgbClr val="06BFED"/>
              </a:gs>
              <a:gs pos="100000">
                <a:srgbClr val="40CFD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3"/>
          <p:cNvSpPr txBox="1"/>
          <p:nvPr>
            <p:ph type="title"/>
          </p:nvPr>
        </p:nvSpPr>
        <p:spPr>
          <a:xfrm>
            <a:off x="1215263" y="937038"/>
            <a:ext cx="68523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Roboto Medium"/>
              <a:buNone/>
              <a:defRPr b="0" i="0" sz="18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0" name="Google Shape;160;p13"/>
          <p:cNvSpPr txBox="1"/>
          <p:nvPr>
            <p:ph idx="1" type="body"/>
          </p:nvPr>
        </p:nvSpPr>
        <p:spPr>
          <a:xfrm>
            <a:off x="803514" y="1777906"/>
            <a:ext cx="72639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4400"/>
              <a:buFont typeface="Roboto Medium"/>
              <a:buChar char="•"/>
              <a:defRPr i="0" sz="44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13"/>
          <p:cNvSpPr txBox="1"/>
          <p:nvPr>
            <p:ph idx="2" type="body"/>
          </p:nvPr>
        </p:nvSpPr>
        <p:spPr>
          <a:xfrm>
            <a:off x="803514" y="3263646"/>
            <a:ext cx="7263900" cy="8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13"/>
          <p:cNvSpPr txBox="1"/>
          <p:nvPr>
            <p:ph idx="3" type="body"/>
          </p:nvPr>
        </p:nvSpPr>
        <p:spPr>
          <a:xfrm>
            <a:off x="1660017" y="4572002"/>
            <a:ext cx="6328500" cy="8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13"/>
          <p:cNvSpPr txBox="1"/>
          <p:nvPr>
            <p:ph idx="4" type="body"/>
          </p:nvPr>
        </p:nvSpPr>
        <p:spPr>
          <a:xfrm>
            <a:off x="1660017" y="6056771"/>
            <a:ext cx="6328500" cy="8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13"/>
          <p:cNvSpPr txBox="1"/>
          <p:nvPr>
            <p:ph idx="5" type="body"/>
          </p:nvPr>
        </p:nvSpPr>
        <p:spPr>
          <a:xfrm>
            <a:off x="1660017" y="7541540"/>
            <a:ext cx="6328500" cy="8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13"/>
          <p:cNvSpPr/>
          <p:nvPr>
            <p:ph idx="6" type="pic"/>
          </p:nvPr>
        </p:nvSpPr>
        <p:spPr>
          <a:xfrm>
            <a:off x="10438141" y="5318539"/>
            <a:ext cx="5394300" cy="36120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3"/>
          <p:cNvSpPr txBox="1"/>
          <p:nvPr>
            <p:ph idx="7" type="body"/>
          </p:nvPr>
        </p:nvSpPr>
        <p:spPr>
          <a:xfrm>
            <a:off x="10311595" y="1779873"/>
            <a:ext cx="5614200" cy="23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gulation Slide">
  <p:cSld name="1_Imagem com Legenda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/>
          <p:nvPr/>
        </p:nvSpPr>
        <p:spPr>
          <a:xfrm>
            <a:off x="0" y="0"/>
            <a:ext cx="17559300" cy="987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4"/>
          <p:cNvSpPr/>
          <p:nvPr/>
        </p:nvSpPr>
        <p:spPr>
          <a:xfrm>
            <a:off x="7737100" y="0"/>
            <a:ext cx="9822300" cy="9875700"/>
          </a:xfrm>
          <a:prstGeom prst="rect">
            <a:avLst/>
          </a:prstGeom>
          <a:solidFill>
            <a:srgbClr val="E5F0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14"/>
          <p:cNvPicPr preferRelativeResize="0"/>
          <p:nvPr/>
        </p:nvPicPr>
        <p:blipFill rotWithShape="1">
          <a:blip r:embed="rId2">
            <a:alphaModFix/>
          </a:blip>
          <a:srcRect b="3860" l="9108" r="27091" t="14406"/>
          <a:stretch/>
        </p:blipFill>
        <p:spPr>
          <a:xfrm>
            <a:off x="609918" y="4615190"/>
            <a:ext cx="5806440" cy="4184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4"/>
          <p:cNvPicPr preferRelativeResize="0"/>
          <p:nvPr/>
        </p:nvPicPr>
        <p:blipFill rotWithShape="1">
          <a:blip r:embed="rId3">
            <a:alphaModFix/>
          </a:blip>
          <a:srcRect b="46771" l="29136" r="27021" t="6913"/>
          <a:stretch/>
        </p:blipFill>
        <p:spPr>
          <a:xfrm>
            <a:off x="2301240" y="4158187"/>
            <a:ext cx="4198622" cy="249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4"/>
          <p:cNvSpPr/>
          <p:nvPr/>
        </p:nvSpPr>
        <p:spPr>
          <a:xfrm rot="-5400000">
            <a:off x="898539" y="950695"/>
            <a:ext cx="253200" cy="253200"/>
          </a:xfrm>
          <a:prstGeom prst="ellipse">
            <a:avLst/>
          </a:prstGeom>
          <a:gradFill>
            <a:gsLst>
              <a:gs pos="0">
                <a:srgbClr val="06BFED"/>
              </a:gs>
              <a:gs pos="100000">
                <a:srgbClr val="40CFD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4"/>
          <p:cNvSpPr txBox="1"/>
          <p:nvPr>
            <p:ph type="title"/>
          </p:nvPr>
        </p:nvSpPr>
        <p:spPr>
          <a:xfrm>
            <a:off x="1215264" y="937038"/>
            <a:ext cx="59238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Roboto Medium"/>
              <a:buNone/>
              <a:defRPr b="0" i="0" sz="18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5" name="Google Shape;175;p14"/>
          <p:cNvSpPr txBox="1"/>
          <p:nvPr>
            <p:ph idx="1" type="body"/>
          </p:nvPr>
        </p:nvSpPr>
        <p:spPr>
          <a:xfrm>
            <a:off x="803514" y="1777906"/>
            <a:ext cx="62796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4400"/>
              <a:buFont typeface="Roboto Medium"/>
              <a:buChar char="•"/>
              <a:defRPr i="0" sz="44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14"/>
          <p:cNvSpPr txBox="1"/>
          <p:nvPr>
            <p:ph idx="2" type="body"/>
          </p:nvPr>
        </p:nvSpPr>
        <p:spPr>
          <a:xfrm>
            <a:off x="9491784" y="950738"/>
            <a:ext cx="6860700" cy="21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14"/>
          <p:cNvSpPr txBox="1"/>
          <p:nvPr>
            <p:ph idx="3" type="body"/>
          </p:nvPr>
        </p:nvSpPr>
        <p:spPr>
          <a:xfrm>
            <a:off x="9491784" y="3844919"/>
            <a:ext cx="6860700" cy="21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14"/>
          <p:cNvSpPr txBox="1"/>
          <p:nvPr>
            <p:ph idx="4" type="body"/>
          </p:nvPr>
        </p:nvSpPr>
        <p:spPr>
          <a:xfrm>
            <a:off x="9491784" y="6739100"/>
            <a:ext cx="6860700" cy="21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_5">
  <p:cSld name="2_Imagem com Legenda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"/>
          <p:cNvSpPr/>
          <p:nvPr/>
        </p:nvSpPr>
        <p:spPr>
          <a:xfrm>
            <a:off x="0" y="0"/>
            <a:ext cx="17559300" cy="987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5"/>
          <p:cNvSpPr/>
          <p:nvPr/>
        </p:nvSpPr>
        <p:spPr>
          <a:xfrm>
            <a:off x="7737100" y="0"/>
            <a:ext cx="9822300" cy="9875700"/>
          </a:xfrm>
          <a:prstGeom prst="rect">
            <a:avLst/>
          </a:prstGeom>
          <a:solidFill>
            <a:srgbClr val="E5F0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5"/>
          <p:cNvSpPr/>
          <p:nvPr/>
        </p:nvSpPr>
        <p:spPr>
          <a:xfrm rot="-5400000">
            <a:off x="898539" y="950695"/>
            <a:ext cx="253200" cy="253200"/>
          </a:xfrm>
          <a:prstGeom prst="ellipse">
            <a:avLst/>
          </a:prstGeom>
          <a:gradFill>
            <a:gsLst>
              <a:gs pos="0">
                <a:srgbClr val="06BFED"/>
              </a:gs>
              <a:gs pos="100000">
                <a:srgbClr val="40CFD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5"/>
          <p:cNvSpPr txBox="1"/>
          <p:nvPr>
            <p:ph type="title"/>
          </p:nvPr>
        </p:nvSpPr>
        <p:spPr>
          <a:xfrm>
            <a:off x="1215264" y="937038"/>
            <a:ext cx="59238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Roboto Medium"/>
              <a:buNone/>
              <a:defRPr b="0" i="0" sz="18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5" name="Google Shape;185;p15"/>
          <p:cNvSpPr txBox="1"/>
          <p:nvPr>
            <p:ph idx="1" type="body"/>
          </p:nvPr>
        </p:nvSpPr>
        <p:spPr>
          <a:xfrm>
            <a:off x="803514" y="1777906"/>
            <a:ext cx="62796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4400"/>
              <a:buFont typeface="Roboto Medium"/>
              <a:buChar char="•"/>
              <a:defRPr i="0" sz="44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15"/>
          <p:cNvSpPr txBox="1"/>
          <p:nvPr>
            <p:ph idx="2" type="body"/>
          </p:nvPr>
        </p:nvSpPr>
        <p:spPr>
          <a:xfrm>
            <a:off x="9491784" y="950738"/>
            <a:ext cx="6860700" cy="21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15"/>
          <p:cNvSpPr txBox="1"/>
          <p:nvPr>
            <p:ph idx="3" type="body"/>
          </p:nvPr>
        </p:nvSpPr>
        <p:spPr>
          <a:xfrm>
            <a:off x="9491784" y="3844919"/>
            <a:ext cx="6860700" cy="21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p15"/>
          <p:cNvSpPr txBox="1"/>
          <p:nvPr>
            <p:ph idx="4" type="body"/>
          </p:nvPr>
        </p:nvSpPr>
        <p:spPr>
          <a:xfrm>
            <a:off x="9491784" y="6739100"/>
            <a:ext cx="6860700" cy="21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15"/>
          <p:cNvSpPr/>
          <p:nvPr>
            <p:ph idx="5" type="pic"/>
          </p:nvPr>
        </p:nvSpPr>
        <p:spPr>
          <a:xfrm>
            <a:off x="803514" y="4033699"/>
            <a:ext cx="6335400" cy="4064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stors Slide">
  <p:cSld name="3_Imagem com Legenda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"/>
          <p:cNvSpPr/>
          <p:nvPr/>
        </p:nvSpPr>
        <p:spPr>
          <a:xfrm>
            <a:off x="8779668" y="0"/>
            <a:ext cx="8779800" cy="9875700"/>
          </a:xfrm>
          <a:prstGeom prst="rect">
            <a:avLst/>
          </a:prstGeom>
          <a:solidFill>
            <a:srgbClr val="E5F0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16"/>
          <p:cNvPicPr preferRelativeResize="0"/>
          <p:nvPr/>
        </p:nvPicPr>
        <p:blipFill rotWithShape="1">
          <a:blip r:embed="rId2">
            <a:alphaModFix/>
          </a:blip>
          <a:srcRect b="0" l="0" r="41890" t="0"/>
          <a:stretch/>
        </p:blipFill>
        <p:spPr>
          <a:xfrm>
            <a:off x="5927400" y="4665177"/>
            <a:ext cx="5553398" cy="53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6"/>
          <p:cNvSpPr/>
          <p:nvPr/>
        </p:nvSpPr>
        <p:spPr>
          <a:xfrm rot="-5400000">
            <a:off x="898539" y="950695"/>
            <a:ext cx="253200" cy="253200"/>
          </a:xfrm>
          <a:prstGeom prst="ellipse">
            <a:avLst/>
          </a:prstGeom>
          <a:gradFill>
            <a:gsLst>
              <a:gs pos="0">
                <a:srgbClr val="06BFED"/>
              </a:gs>
              <a:gs pos="100000">
                <a:srgbClr val="40CFD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6"/>
          <p:cNvSpPr txBox="1"/>
          <p:nvPr>
            <p:ph type="title"/>
          </p:nvPr>
        </p:nvSpPr>
        <p:spPr>
          <a:xfrm>
            <a:off x="1215264" y="937038"/>
            <a:ext cx="59238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Roboto Medium"/>
              <a:buNone/>
              <a:defRPr b="0" i="0" sz="18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6" name="Google Shape;196;p16"/>
          <p:cNvSpPr txBox="1"/>
          <p:nvPr>
            <p:ph idx="1" type="body"/>
          </p:nvPr>
        </p:nvSpPr>
        <p:spPr>
          <a:xfrm>
            <a:off x="803514" y="1777906"/>
            <a:ext cx="62796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4400"/>
              <a:buFont typeface="Roboto Medium"/>
              <a:buChar char="•"/>
              <a:defRPr i="0" sz="44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16"/>
          <p:cNvSpPr txBox="1"/>
          <p:nvPr>
            <p:ph idx="2" type="body"/>
          </p:nvPr>
        </p:nvSpPr>
        <p:spPr>
          <a:xfrm>
            <a:off x="803514" y="3909710"/>
            <a:ext cx="6335400" cy="28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">
  <p:cSld name="Duas Partes de Conteúdo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 txBox="1"/>
          <p:nvPr/>
        </p:nvSpPr>
        <p:spPr>
          <a:xfrm>
            <a:off x="895350" y="1265700"/>
            <a:ext cx="12241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0" name="Google Shape;200;p17"/>
          <p:cNvSpPr/>
          <p:nvPr/>
        </p:nvSpPr>
        <p:spPr>
          <a:xfrm>
            <a:off x="0" y="0"/>
            <a:ext cx="17559300" cy="9875700"/>
          </a:xfrm>
          <a:prstGeom prst="rect">
            <a:avLst/>
          </a:prstGeom>
          <a:solidFill>
            <a:srgbClr val="E5F1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7"/>
          <p:cNvSpPr/>
          <p:nvPr/>
        </p:nvSpPr>
        <p:spPr>
          <a:xfrm>
            <a:off x="0" y="3398520"/>
            <a:ext cx="16629000" cy="6477300"/>
          </a:xfrm>
          <a:prstGeom prst="round1Rect">
            <a:avLst>
              <a:gd fmla="val 1001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7"/>
          <p:cNvPicPr preferRelativeResize="0"/>
          <p:nvPr/>
        </p:nvPicPr>
        <p:blipFill rotWithShape="1">
          <a:blip r:embed="rId3">
            <a:alphaModFix/>
          </a:blip>
          <a:srcRect b="44050" l="23867" r="10165" t="1086"/>
          <a:stretch/>
        </p:blipFill>
        <p:spPr>
          <a:xfrm>
            <a:off x="11904911" y="833556"/>
            <a:ext cx="6350256" cy="297073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7"/>
          <p:cNvSpPr txBox="1"/>
          <p:nvPr>
            <p:ph idx="1" type="body"/>
          </p:nvPr>
        </p:nvSpPr>
        <p:spPr>
          <a:xfrm>
            <a:off x="803513" y="3827913"/>
            <a:ext cx="14858400" cy="1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477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6600"/>
              <a:buFont typeface="Arial"/>
              <a:buChar char="•"/>
              <a:defRPr b="0" i="0" sz="66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17"/>
          <p:cNvSpPr txBox="1"/>
          <p:nvPr>
            <p:ph idx="2" type="body"/>
          </p:nvPr>
        </p:nvSpPr>
        <p:spPr>
          <a:xfrm>
            <a:off x="803512" y="5865085"/>
            <a:ext cx="14858400" cy="1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17"/>
          <p:cNvSpPr txBox="1"/>
          <p:nvPr/>
        </p:nvSpPr>
        <p:spPr>
          <a:xfrm>
            <a:off x="895350" y="1265700"/>
            <a:ext cx="122415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900">
                <a:solidFill>
                  <a:srgbClr val="01B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01</a:t>
            </a:r>
            <a:endParaRPr sz="47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_6">
  <p:cSld name="Comparação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"/>
          <p:cNvSpPr/>
          <p:nvPr/>
        </p:nvSpPr>
        <p:spPr>
          <a:xfrm rot="10800000">
            <a:off x="428735" y="24"/>
            <a:ext cx="17130600" cy="4937100"/>
          </a:xfrm>
          <a:prstGeom prst="round1Rect">
            <a:avLst>
              <a:gd fmla="val 16667" name="adj"/>
            </a:avLst>
          </a:prstGeom>
          <a:solidFill>
            <a:srgbClr val="E5F0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8"/>
          <p:cNvSpPr/>
          <p:nvPr/>
        </p:nvSpPr>
        <p:spPr>
          <a:xfrm rot="-5400000">
            <a:off x="898539" y="950695"/>
            <a:ext cx="253200" cy="253200"/>
          </a:xfrm>
          <a:prstGeom prst="ellipse">
            <a:avLst/>
          </a:prstGeom>
          <a:gradFill>
            <a:gsLst>
              <a:gs pos="0">
                <a:srgbClr val="06BFED"/>
              </a:gs>
              <a:gs pos="100000">
                <a:srgbClr val="40CFD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8"/>
          <p:cNvSpPr txBox="1"/>
          <p:nvPr>
            <p:ph type="title"/>
          </p:nvPr>
        </p:nvSpPr>
        <p:spPr>
          <a:xfrm>
            <a:off x="1215263" y="937038"/>
            <a:ext cx="75636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Roboto Medium"/>
              <a:buNone/>
              <a:defRPr b="0" i="0" sz="18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1" name="Google Shape;211;p18"/>
          <p:cNvSpPr txBox="1"/>
          <p:nvPr>
            <p:ph idx="1" type="body"/>
          </p:nvPr>
        </p:nvSpPr>
        <p:spPr>
          <a:xfrm>
            <a:off x="803514" y="1777906"/>
            <a:ext cx="79755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4400"/>
              <a:buFont typeface="Roboto Medium"/>
              <a:buChar char="•"/>
              <a:defRPr i="0" sz="44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Google Shape;212;p18"/>
          <p:cNvSpPr txBox="1"/>
          <p:nvPr>
            <p:ph idx="2" type="body"/>
          </p:nvPr>
        </p:nvSpPr>
        <p:spPr>
          <a:xfrm>
            <a:off x="803513" y="3263645"/>
            <a:ext cx="79755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3" name="Google Shape;21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8"/>
          <p:cNvPicPr preferRelativeResize="0"/>
          <p:nvPr/>
        </p:nvPicPr>
        <p:blipFill rotWithShape="1">
          <a:blip r:embed="rId3">
            <a:alphaModFix/>
          </a:blip>
          <a:srcRect b="7983" l="0" r="0" t="6527"/>
          <a:stretch/>
        </p:blipFill>
        <p:spPr>
          <a:xfrm>
            <a:off x="9248681" y="1571097"/>
            <a:ext cx="7039454" cy="3385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32874" y="1072977"/>
            <a:ext cx="1875286" cy="305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8"/>
          <p:cNvPicPr preferRelativeResize="0"/>
          <p:nvPr/>
        </p:nvPicPr>
        <p:blipFill rotWithShape="1">
          <a:blip r:embed="rId4">
            <a:alphaModFix/>
          </a:blip>
          <a:srcRect b="46888" l="42184" r="14806" t="5197"/>
          <a:stretch/>
        </p:blipFill>
        <p:spPr>
          <a:xfrm>
            <a:off x="14823688" y="2411111"/>
            <a:ext cx="599440" cy="1086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_7">
  <p:cSld name="Somente Título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/>
          <p:nvPr/>
        </p:nvSpPr>
        <p:spPr>
          <a:xfrm rot="10800000">
            <a:off x="428735" y="24"/>
            <a:ext cx="17130600" cy="4937100"/>
          </a:xfrm>
          <a:prstGeom prst="round1Rect">
            <a:avLst>
              <a:gd fmla="val 16667" name="adj"/>
            </a:avLst>
          </a:prstGeom>
          <a:solidFill>
            <a:srgbClr val="E5F0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9"/>
          <p:cNvSpPr/>
          <p:nvPr/>
        </p:nvSpPr>
        <p:spPr>
          <a:xfrm rot="-5400000">
            <a:off x="898539" y="950695"/>
            <a:ext cx="253200" cy="253200"/>
          </a:xfrm>
          <a:prstGeom prst="ellipse">
            <a:avLst/>
          </a:prstGeom>
          <a:gradFill>
            <a:gsLst>
              <a:gs pos="0">
                <a:srgbClr val="06BFED"/>
              </a:gs>
              <a:gs pos="100000">
                <a:srgbClr val="40CFD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9"/>
          <p:cNvSpPr txBox="1"/>
          <p:nvPr>
            <p:ph type="title"/>
          </p:nvPr>
        </p:nvSpPr>
        <p:spPr>
          <a:xfrm>
            <a:off x="1215263" y="937038"/>
            <a:ext cx="75636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Roboto Medium"/>
              <a:buNone/>
              <a:defRPr b="0" i="0" sz="18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2" name="Google Shape;222;p19"/>
          <p:cNvSpPr txBox="1"/>
          <p:nvPr>
            <p:ph idx="1" type="body"/>
          </p:nvPr>
        </p:nvSpPr>
        <p:spPr>
          <a:xfrm>
            <a:off x="803514" y="1777906"/>
            <a:ext cx="79755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4400"/>
              <a:buFont typeface="Roboto Medium"/>
              <a:buChar char="•"/>
              <a:defRPr i="0" sz="44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19"/>
          <p:cNvSpPr txBox="1"/>
          <p:nvPr>
            <p:ph idx="2" type="body"/>
          </p:nvPr>
        </p:nvSpPr>
        <p:spPr>
          <a:xfrm>
            <a:off x="803513" y="3263645"/>
            <a:ext cx="79755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24" name="Google Shape;224;p19"/>
          <p:cNvPicPr preferRelativeResize="0"/>
          <p:nvPr/>
        </p:nvPicPr>
        <p:blipFill rotWithShape="1">
          <a:blip r:embed="rId3">
            <a:alphaModFix/>
          </a:blip>
          <a:srcRect b="198" l="12841" r="43543" t="16240"/>
          <a:stretch/>
        </p:blipFill>
        <p:spPr>
          <a:xfrm>
            <a:off x="10097743" y="1447735"/>
            <a:ext cx="3450619" cy="3718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9"/>
          <p:cNvPicPr preferRelativeResize="0"/>
          <p:nvPr/>
        </p:nvPicPr>
        <p:blipFill rotWithShape="1">
          <a:blip r:embed="rId3">
            <a:alphaModFix/>
          </a:blip>
          <a:srcRect b="198" l="60125" r="10796" t="28841"/>
          <a:stretch/>
        </p:blipFill>
        <p:spPr>
          <a:xfrm>
            <a:off x="13548359" y="2008463"/>
            <a:ext cx="2300525" cy="3157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9"/>
          <p:cNvPicPr preferRelativeResize="0"/>
          <p:nvPr/>
        </p:nvPicPr>
        <p:blipFill rotWithShape="1">
          <a:blip r:embed="rId3">
            <a:alphaModFix/>
          </a:blip>
          <a:srcRect b="83146" l="45587" r="29811" t="-954"/>
          <a:stretch/>
        </p:blipFill>
        <p:spPr>
          <a:xfrm>
            <a:off x="13627155" y="1234375"/>
            <a:ext cx="1946261" cy="79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_8">
  <p:cSld name="1_Somente Título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"/>
          <p:cNvSpPr/>
          <p:nvPr/>
        </p:nvSpPr>
        <p:spPr>
          <a:xfrm>
            <a:off x="0" y="0"/>
            <a:ext cx="17559300" cy="9875700"/>
          </a:xfrm>
          <a:prstGeom prst="rect">
            <a:avLst/>
          </a:prstGeom>
          <a:solidFill>
            <a:srgbClr val="E5F1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0"/>
          <p:cNvSpPr/>
          <p:nvPr/>
        </p:nvSpPr>
        <p:spPr>
          <a:xfrm>
            <a:off x="8780463" y="0"/>
            <a:ext cx="8778900" cy="987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0" name="Google Shape;230;p20"/>
          <p:cNvGrpSpPr/>
          <p:nvPr/>
        </p:nvGrpSpPr>
        <p:grpSpPr>
          <a:xfrm>
            <a:off x="895350" y="4286329"/>
            <a:ext cx="7120969" cy="1099200"/>
            <a:chOff x="895350" y="3480369"/>
            <a:chExt cx="7120969" cy="1099200"/>
          </a:xfrm>
        </p:grpSpPr>
        <p:grpSp>
          <p:nvGrpSpPr>
            <p:cNvPr id="231" name="Google Shape;231;p20"/>
            <p:cNvGrpSpPr/>
            <p:nvPr/>
          </p:nvGrpSpPr>
          <p:grpSpPr>
            <a:xfrm>
              <a:off x="895350" y="3493716"/>
              <a:ext cx="1072500" cy="1072500"/>
              <a:chOff x="1025117" y="3520583"/>
              <a:chExt cx="1072500" cy="1072500"/>
            </a:xfrm>
          </p:grpSpPr>
          <p:sp>
            <p:nvSpPr>
              <p:cNvPr id="232" name="Google Shape;232;p20"/>
              <p:cNvSpPr/>
              <p:nvPr/>
            </p:nvSpPr>
            <p:spPr>
              <a:xfrm rot="-5400000">
                <a:off x="1025117" y="3520583"/>
                <a:ext cx="1072500" cy="1072500"/>
              </a:xfrm>
              <a:prstGeom prst="ellipse">
                <a:avLst/>
              </a:prstGeom>
              <a:gradFill>
                <a:gsLst>
                  <a:gs pos="0">
                    <a:srgbClr val="06BFED"/>
                  </a:gs>
                  <a:gs pos="100000">
                    <a:srgbClr val="40CFD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20"/>
              <p:cNvSpPr txBox="1"/>
              <p:nvPr/>
            </p:nvSpPr>
            <p:spPr>
              <a:xfrm>
                <a:off x="1186799" y="3715757"/>
                <a:ext cx="7491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4000">
                    <a:solidFill>
                      <a:schemeClr val="lt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01</a:t>
                </a:r>
                <a:endParaRPr sz="400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</p:grpSp>
        <p:sp>
          <p:nvSpPr>
            <p:cNvPr id="234" name="Google Shape;234;p20"/>
            <p:cNvSpPr/>
            <p:nvPr/>
          </p:nvSpPr>
          <p:spPr>
            <a:xfrm>
              <a:off x="2087419" y="3480369"/>
              <a:ext cx="5928900" cy="1099200"/>
            </a:xfrm>
            <a:prstGeom prst="roundRect">
              <a:avLst>
                <a:gd fmla="val 11931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235" name="Google Shape;235;p20"/>
          <p:cNvGrpSpPr/>
          <p:nvPr/>
        </p:nvGrpSpPr>
        <p:grpSpPr>
          <a:xfrm>
            <a:off x="895350" y="5786059"/>
            <a:ext cx="7120969" cy="1099200"/>
            <a:chOff x="895350" y="3480369"/>
            <a:chExt cx="7120969" cy="1099200"/>
          </a:xfrm>
        </p:grpSpPr>
        <p:grpSp>
          <p:nvGrpSpPr>
            <p:cNvPr id="236" name="Google Shape;236;p20"/>
            <p:cNvGrpSpPr/>
            <p:nvPr/>
          </p:nvGrpSpPr>
          <p:grpSpPr>
            <a:xfrm>
              <a:off x="895350" y="3493716"/>
              <a:ext cx="1072500" cy="1072500"/>
              <a:chOff x="1025117" y="3520583"/>
              <a:chExt cx="1072500" cy="1072500"/>
            </a:xfrm>
          </p:grpSpPr>
          <p:sp>
            <p:nvSpPr>
              <p:cNvPr id="237" name="Google Shape;237;p20"/>
              <p:cNvSpPr/>
              <p:nvPr/>
            </p:nvSpPr>
            <p:spPr>
              <a:xfrm rot="-5400000">
                <a:off x="1025117" y="3520583"/>
                <a:ext cx="1072500" cy="1072500"/>
              </a:xfrm>
              <a:prstGeom prst="ellipse">
                <a:avLst/>
              </a:prstGeom>
              <a:gradFill>
                <a:gsLst>
                  <a:gs pos="0">
                    <a:srgbClr val="06BFED"/>
                  </a:gs>
                  <a:gs pos="100000">
                    <a:srgbClr val="40CFD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20"/>
              <p:cNvSpPr txBox="1"/>
              <p:nvPr/>
            </p:nvSpPr>
            <p:spPr>
              <a:xfrm>
                <a:off x="1186799" y="3715757"/>
                <a:ext cx="7491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4000">
                    <a:solidFill>
                      <a:schemeClr val="lt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02</a:t>
                </a:r>
                <a:endParaRPr sz="400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</p:grpSp>
        <p:sp>
          <p:nvSpPr>
            <p:cNvPr id="239" name="Google Shape;239;p20"/>
            <p:cNvSpPr/>
            <p:nvPr/>
          </p:nvSpPr>
          <p:spPr>
            <a:xfrm>
              <a:off x="2087419" y="3480369"/>
              <a:ext cx="5928900" cy="1099200"/>
            </a:xfrm>
            <a:prstGeom prst="roundRect">
              <a:avLst>
                <a:gd fmla="val 11931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240" name="Google Shape;240;p20"/>
          <p:cNvGrpSpPr/>
          <p:nvPr/>
        </p:nvGrpSpPr>
        <p:grpSpPr>
          <a:xfrm>
            <a:off x="895350" y="7312656"/>
            <a:ext cx="7120969" cy="1099200"/>
            <a:chOff x="895350" y="3480369"/>
            <a:chExt cx="7120969" cy="1099200"/>
          </a:xfrm>
        </p:grpSpPr>
        <p:grpSp>
          <p:nvGrpSpPr>
            <p:cNvPr id="241" name="Google Shape;241;p20"/>
            <p:cNvGrpSpPr/>
            <p:nvPr/>
          </p:nvGrpSpPr>
          <p:grpSpPr>
            <a:xfrm>
              <a:off x="895350" y="3493716"/>
              <a:ext cx="1072500" cy="1072500"/>
              <a:chOff x="1025117" y="3520583"/>
              <a:chExt cx="1072500" cy="1072500"/>
            </a:xfrm>
          </p:grpSpPr>
          <p:sp>
            <p:nvSpPr>
              <p:cNvPr id="242" name="Google Shape;242;p20"/>
              <p:cNvSpPr/>
              <p:nvPr/>
            </p:nvSpPr>
            <p:spPr>
              <a:xfrm rot="-5400000">
                <a:off x="1025117" y="3520583"/>
                <a:ext cx="1072500" cy="1072500"/>
              </a:xfrm>
              <a:prstGeom prst="ellipse">
                <a:avLst/>
              </a:prstGeom>
              <a:gradFill>
                <a:gsLst>
                  <a:gs pos="0">
                    <a:srgbClr val="06BFED"/>
                  </a:gs>
                  <a:gs pos="100000">
                    <a:srgbClr val="40CFD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20"/>
              <p:cNvSpPr txBox="1"/>
              <p:nvPr/>
            </p:nvSpPr>
            <p:spPr>
              <a:xfrm>
                <a:off x="1186799" y="3715757"/>
                <a:ext cx="7491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4000">
                    <a:solidFill>
                      <a:schemeClr val="lt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03</a:t>
                </a:r>
                <a:endParaRPr sz="400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</p:grpSp>
        <p:sp>
          <p:nvSpPr>
            <p:cNvPr id="244" name="Google Shape;244;p20"/>
            <p:cNvSpPr/>
            <p:nvPr/>
          </p:nvSpPr>
          <p:spPr>
            <a:xfrm>
              <a:off x="2087419" y="3480369"/>
              <a:ext cx="5928900" cy="1099200"/>
            </a:xfrm>
            <a:prstGeom prst="roundRect">
              <a:avLst>
                <a:gd fmla="val 11931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245" name="Google Shape;245;p20"/>
          <p:cNvGrpSpPr/>
          <p:nvPr/>
        </p:nvGrpSpPr>
        <p:grpSpPr>
          <a:xfrm>
            <a:off x="9504502" y="4299763"/>
            <a:ext cx="7120969" cy="1099200"/>
            <a:chOff x="895350" y="3480369"/>
            <a:chExt cx="7120969" cy="1099200"/>
          </a:xfrm>
        </p:grpSpPr>
        <p:grpSp>
          <p:nvGrpSpPr>
            <p:cNvPr id="246" name="Google Shape;246;p20"/>
            <p:cNvGrpSpPr/>
            <p:nvPr/>
          </p:nvGrpSpPr>
          <p:grpSpPr>
            <a:xfrm>
              <a:off x="895350" y="3493716"/>
              <a:ext cx="1072500" cy="1072500"/>
              <a:chOff x="1025117" y="3520583"/>
              <a:chExt cx="1072500" cy="1072500"/>
            </a:xfrm>
          </p:grpSpPr>
          <p:sp>
            <p:nvSpPr>
              <p:cNvPr id="247" name="Google Shape;247;p20"/>
              <p:cNvSpPr/>
              <p:nvPr/>
            </p:nvSpPr>
            <p:spPr>
              <a:xfrm rot="-5400000">
                <a:off x="1025117" y="3520583"/>
                <a:ext cx="1072500" cy="1072500"/>
              </a:xfrm>
              <a:prstGeom prst="ellipse">
                <a:avLst/>
              </a:prstGeom>
              <a:gradFill>
                <a:gsLst>
                  <a:gs pos="0">
                    <a:srgbClr val="06BFED"/>
                  </a:gs>
                  <a:gs pos="100000">
                    <a:srgbClr val="40CFD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20"/>
              <p:cNvSpPr txBox="1"/>
              <p:nvPr/>
            </p:nvSpPr>
            <p:spPr>
              <a:xfrm>
                <a:off x="1186799" y="3715757"/>
                <a:ext cx="7491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4000">
                    <a:solidFill>
                      <a:schemeClr val="lt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04</a:t>
                </a:r>
                <a:endParaRPr sz="400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</p:grpSp>
        <p:sp>
          <p:nvSpPr>
            <p:cNvPr id="249" name="Google Shape;249;p20"/>
            <p:cNvSpPr/>
            <p:nvPr/>
          </p:nvSpPr>
          <p:spPr>
            <a:xfrm>
              <a:off x="2087419" y="3480369"/>
              <a:ext cx="5928900" cy="1099200"/>
            </a:xfrm>
            <a:prstGeom prst="roundRect">
              <a:avLst>
                <a:gd fmla="val 11931" name="adj"/>
              </a:avLst>
            </a:prstGeom>
            <a:solidFill>
              <a:srgbClr val="E5F1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250" name="Google Shape;250;p20"/>
          <p:cNvGrpSpPr/>
          <p:nvPr/>
        </p:nvGrpSpPr>
        <p:grpSpPr>
          <a:xfrm>
            <a:off x="9504502" y="5799493"/>
            <a:ext cx="7120969" cy="1099200"/>
            <a:chOff x="895350" y="3480369"/>
            <a:chExt cx="7120969" cy="1099200"/>
          </a:xfrm>
        </p:grpSpPr>
        <p:grpSp>
          <p:nvGrpSpPr>
            <p:cNvPr id="251" name="Google Shape;251;p20"/>
            <p:cNvGrpSpPr/>
            <p:nvPr/>
          </p:nvGrpSpPr>
          <p:grpSpPr>
            <a:xfrm>
              <a:off x="895350" y="3493716"/>
              <a:ext cx="1072500" cy="1072500"/>
              <a:chOff x="1025117" y="3520583"/>
              <a:chExt cx="1072500" cy="1072500"/>
            </a:xfrm>
          </p:grpSpPr>
          <p:sp>
            <p:nvSpPr>
              <p:cNvPr id="252" name="Google Shape;252;p20"/>
              <p:cNvSpPr/>
              <p:nvPr/>
            </p:nvSpPr>
            <p:spPr>
              <a:xfrm rot="-5400000">
                <a:off x="1025117" y="3520583"/>
                <a:ext cx="1072500" cy="1072500"/>
              </a:xfrm>
              <a:prstGeom prst="ellipse">
                <a:avLst/>
              </a:prstGeom>
              <a:gradFill>
                <a:gsLst>
                  <a:gs pos="0">
                    <a:srgbClr val="06BFED"/>
                  </a:gs>
                  <a:gs pos="100000">
                    <a:srgbClr val="40CFD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20"/>
              <p:cNvSpPr txBox="1"/>
              <p:nvPr/>
            </p:nvSpPr>
            <p:spPr>
              <a:xfrm>
                <a:off x="1186799" y="3715757"/>
                <a:ext cx="7491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4000">
                    <a:solidFill>
                      <a:schemeClr val="lt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05</a:t>
                </a:r>
                <a:endParaRPr sz="400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</p:grpSp>
        <p:sp>
          <p:nvSpPr>
            <p:cNvPr id="254" name="Google Shape;254;p20"/>
            <p:cNvSpPr/>
            <p:nvPr/>
          </p:nvSpPr>
          <p:spPr>
            <a:xfrm>
              <a:off x="2087419" y="3480369"/>
              <a:ext cx="5928900" cy="1099200"/>
            </a:xfrm>
            <a:prstGeom prst="roundRect">
              <a:avLst>
                <a:gd fmla="val 11931" name="adj"/>
              </a:avLst>
            </a:prstGeom>
            <a:solidFill>
              <a:srgbClr val="E5F1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255" name="Google Shape;255;p20"/>
          <p:cNvGrpSpPr/>
          <p:nvPr/>
        </p:nvGrpSpPr>
        <p:grpSpPr>
          <a:xfrm>
            <a:off x="9504502" y="7326090"/>
            <a:ext cx="7120969" cy="1099200"/>
            <a:chOff x="895350" y="3480369"/>
            <a:chExt cx="7120969" cy="1099200"/>
          </a:xfrm>
        </p:grpSpPr>
        <p:grpSp>
          <p:nvGrpSpPr>
            <p:cNvPr id="256" name="Google Shape;256;p20"/>
            <p:cNvGrpSpPr/>
            <p:nvPr/>
          </p:nvGrpSpPr>
          <p:grpSpPr>
            <a:xfrm>
              <a:off x="895350" y="3493716"/>
              <a:ext cx="1072500" cy="1072500"/>
              <a:chOff x="1025117" y="3520583"/>
              <a:chExt cx="1072500" cy="1072500"/>
            </a:xfrm>
          </p:grpSpPr>
          <p:sp>
            <p:nvSpPr>
              <p:cNvPr id="257" name="Google Shape;257;p20"/>
              <p:cNvSpPr/>
              <p:nvPr/>
            </p:nvSpPr>
            <p:spPr>
              <a:xfrm rot="-5400000">
                <a:off x="1025117" y="3520583"/>
                <a:ext cx="1072500" cy="1072500"/>
              </a:xfrm>
              <a:prstGeom prst="ellipse">
                <a:avLst/>
              </a:prstGeom>
              <a:gradFill>
                <a:gsLst>
                  <a:gs pos="0">
                    <a:srgbClr val="06BFED"/>
                  </a:gs>
                  <a:gs pos="100000">
                    <a:srgbClr val="40CFD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20"/>
              <p:cNvSpPr txBox="1"/>
              <p:nvPr/>
            </p:nvSpPr>
            <p:spPr>
              <a:xfrm>
                <a:off x="1186799" y="3715757"/>
                <a:ext cx="7491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4000">
                    <a:solidFill>
                      <a:schemeClr val="lt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06</a:t>
                </a:r>
                <a:endParaRPr sz="400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</p:grpSp>
        <p:sp>
          <p:nvSpPr>
            <p:cNvPr id="259" name="Google Shape;259;p20"/>
            <p:cNvSpPr/>
            <p:nvPr/>
          </p:nvSpPr>
          <p:spPr>
            <a:xfrm>
              <a:off x="2087419" y="3480369"/>
              <a:ext cx="5928900" cy="1099200"/>
            </a:xfrm>
            <a:prstGeom prst="roundRect">
              <a:avLst>
                <a:gd fmla="val 11931" name="adj"/>
              </a:avLst>
            </a:prstGeom>
            <a:solidFill>
              <a:srgbClr val="E5F1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pic>
        <p:nvPicPr>
          <p:cNvPr id="260" name="Google Shape;260;p20"/>
          <p:cNvPicPr preferRelativeResize="0"/>
          <p:nvPr/>
        </p:nvPicPr>
        <p:blipFill rotWithShape="1">
          <a:blip r:embed="rId2">
            <a:alphaModFix/>
          </a:blip>
          <a:srcRect b="8534" l="27236" r="20090" t="14774"/>
          <a:stretch/>
        </p:blipFill>
        <p:spPr>
          <a:xfrm>
            <a:off x="11233046" y="396803"/>
            <a:ext cx="4616554" cy="3780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0"/>
          <p:cNvSpPr/>
          <p:nvPr/>
        </p:nvSpPr>
        <p:spPr>
          <a:xfrm rot="-5400000">
            <a:off x="898539" y="950695"/>
            <a:ext cx="253200" cy="253200"/>
          </a:xfrm>
          <a:prstGeom prst="ellipse">
            <a:avLst/>
          </a:prstGeom>
          <a:gradFill>
            <a:gsLst>
              <a:gs pos="0">
                <a:srgbClr val="06BFED"/>
              </a:gs>
              <a:gs pos="100000">
                <a:srgbClr val="40CFD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0"/>
          <p:cNvSpPr txBox="1"/>
          <p:nvPr>
            <p:ph type="title"/>
          </p:nvPr>
        </p:nvSpPr>
        <p:spPr>
          <a:xfrm>
            <a:off x="1215264" y="937038"/>
            <a:ext cx="62676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Roboto Medium"/>
              <a:buNone/>
              <a:defRPr b="0" i="0" sz="18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3" name="Google Shape;263;p20"/>
          <p:cNvSpPr txBox="1"/>
          <p:nvPr>
            <p:ph idx="1" type="body"/>
          </p:nvPr>
        </p:nvSpPr>
        <p:spPr>
          <a:xfrm>
            <a:off x="803515" y="1777906"/>
            <a:ext cx="66792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4400"/>
              <a:buFont typeface="Roboto Medium"/>
              <a:buChar char="•"/>
              <a:defRPr i="0" sz="44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20"/>
          <p:cNvSpPr txBox="1"/>
          <p:nvPr>
            <p:ph idx="2" type="body"/>
          </p:nvPr>
        </p:nvSpPr>
        <p:spPr>
          <a:xfrm>
            <a:off x="2251313" y="4396899"/>
            <a:ext cx="56316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p20"/>
          <p:cNvSpPr txBox="1"/>
          <p:nvPr>
            <p:ph idx="3" type="body"/>
          </p:nvPr>
        </p:nvSpPr>
        <p:spPr>
          <a:xfrm>
            <a:off x="2251313" y="5906749"/>
            <a:ext cx="56316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p20"/>
          <p:cNvSpPr txBox="1"/>
          <p:nvPr>
            <p:ph idx="4" type="body"/>
          </p:nvPr>
        </p:nvSpPr>
        <p:spPr>
          <a:xfrm>
            <a:off x="2251313" y="7416599"/>
            <a:ext cx="56316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20"/>
          <p:cNvSpPr txBox="1"/>
          <p:nvPr>
            <p:ph idx="5" type="body"/>
          </p:nvPr>
        </p:nvSpPr>
        <p:spPr>
          <a:xfrm>
            <a:off x="10870783" y="4396899"/>
            <a:ext cx="56316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20"/>
          <p:cNvSpPr txBox="1"/>
          <p:nvPr>
            <p:ph idx="6" type="body"/>
          </p:nvPr>
        </p:nvSpPr>
        <p:spPr>
          <a:xfrm>
            <a:off x="10870783" y="5906749"/>
            <a:ext cx="56316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20"/>
          <p:cNvSpPr txBox="1"/>
          <p:nvPr>
            <p:ph idx="7" type="body"/>
          </p:nvPr>
        </p:nvSpPr>
        <p:spPr>
          <a:xfrm>
            <a:off x="10870783" y="7416599"/>
            <a:ext cx="56316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70" name="Google Shape;27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">
  <p:cSld name="Slide de Título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0"/>
            <a:ext cx="17559300" cy="9875700"/>
          </a:xfrm>
          <a:prstGeom prst="rect">
            <a:avLst/>
          </a:prstGeom>
          <a:solidFill>
            <a:srgbClr val="E5F1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810895" y="5342543"/>
            <a:ext cx="71757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2" type="body"/>
          </p:nvPr>
        </p:nvSpPr>
        <p:spPr>
          <a:xfrm>
            <a:off x="803515" y="2288446"/>
            <a:ext cx="7175700" cy="28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85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7200"/>
              <a:buFont typeface="Roboto Medium"/>
              <a:buChar char="•"/>
              <a:defRPr i="0" sz="72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5350" y="914400"/>
            <a:ext cx="2589759" cy="605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350" y="8269045"/>
            <a:ext cx="3488393" cy="53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4">
            <a:alphaModFix/>
          </a:blip>
          <a:srcRect b="3593" l="45106" r="1202" t="2589"/>
          <a:stretch/>
        </p:blipFill>
        <p:spPr>
          <a:xfrm>
            <a:off x="7507789" y="-3644"/>
            <a:ext cx="10051550" cy="9879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5">
            <a:alphaModFix/>
          </a:blip>
          <a:srcRect b="7683" l="5089" r="19512" t="14068"/>
          <a:stretch/>
        </p:blipFill>
        <p:spPr>
          <a:xfrm>
            <a:off x="8060225" y="3758511"/>
            <a:ext cx="9075701" cy="529814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type="title"/>
          </p:nvPr>
        </p:nvSpPr>
        <p:spPr>
          <a:xfrm>
            <a:off x="1133983" y="1013238"/>
            <a:ext cx="21030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Medium"/>
              <a:buNone/>
              <a:defRPr b="0" i="0" sz="18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_8">
  <p:cSld name="Em Branco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"/>
          <p:cNvSpPr/>
          <p:nvPr/>
        </p:nvSpPr>
        <p:spPr>
          <a:xfrm>
            <a:off x="0" y="0"/>
            <a:ext cx="17559300" cy="9875700"/>
          </a:xfrm>
          <a:prstGeom prst="rect">
            <a:avLst/>
          </a:prstGeom>
          <a:solidFill>
            <a:srgbClr val="E5F1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1"/>
          <p:cNvSpPr/>
          <p:nvPr/>
        </p:nvSpPr>
        <p:spPr>
          <a:xfrm>
            <a:off x="8780463" y="0"/>
            <a:ext cx="8778900" cy="987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4" name="Google Shape;274;p21"/>
          <p:cNvGrpSpPr/>
          <p:nvPr/>
        </p:nvGrpSpPr>
        <p:grpSpPr>
          <a:xfrm>
            <a:off x="895350" y="4360636"/>
            <a:ext cx="1072500" cy="1072500"/>
            <a:chOff x="1025117" y="3520583"/>
            <a:chExt cx="1072500" cy="1072500"/>
          </a:xfrm>
        </p:grpSpPr>
        <p:sp>
          <p:nvSpPr>
            <p:cNvPr id="275" name="Google Shape;275;p21"/>
            <p:cNvSpPr/>
            <p:nvPr/>
          </p:nvSpPr>
          <p:spPr>
            <a:xfrm rot="-5400000">
              <a:off x="1025117" y="3520583"/>
              <a:ext cx="1072500" cy="1072500"/>
            </a:xfrm>
            <a:prstGeom prst="ellipse">
              <a:avLst/>
            </a:prstGeom>
            <a:gradFill>
              <a:gsLst>
                <a:gs pos="0">
                  <a:srgbClr val="06BFED"/>
                </a:gs>
                <a:gs pos="100000">
                  <a:srgbClr val="40CFD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1"/>
            <p:cNvSpPr txBox="1"/>
            <p:nvPr/>
          </p:nvSpPr>
          <p:spPr>
            <a:xfrm>
              <a:off x="1186824" y="3749032"/>
              <a:ext cx="749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7" name="Google Shape;277;p21"/>
          <p:cNvSpPr/>
          <p:nvPr/>
        </p:nvSpPr>
        <p:spPr>
          <a:xfrm>
            <a:off x="2087419" y="4347289"/>
            <a:ext cx="6286800" cy="1099200"/>
          </a:xfrm>
          <a:prstGeom prst="roundRect">
            <a:avLst>
              <a:gd fmla="val 1193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278" name="Google Shape;278;p21"/>
          <p:cNvGrpSpPr/>
          <p:nvPr/>
        </p:nvGrpSpPr>
        <p:grpSpPr>
          <a:xfrm>
            <a:off x="895350" y="5860366"/>
            <a:ext cx="1072500" cy="1072500"/>
            <a:chOff x="1025117" y="3520583"/>
            <a:chExt cx="1072500" cy="1072500"/>
          </a:xfrm>
        </p:grpSpPr>
        <p:sp>
          <p:nvSpPr>
            <p:cNvPr id="279" name="Google Shape;279;p21"/>
            <p:cNvSpPr/>
            <p:nvPr/>
          </p:nvSpPr>
          <p:spPr>
            <a:xfrm rot="-5400000">
              <a:off x="1025117" y="3520583"/>
              <a:ext cx="1072500" cy="1072500"/>
            </a:xfrm>
            <a:prstGeom prst="ellipse">
              <a:avLst/>
            </a:prstGeom>
            <a:gradFill>
              <a:gsLst>
                <a:gs pos="0">
                  <a:srgbClr val="06BFED"/>
                </a:gs>
                <a:gs pos="100000">
                  <a:srgbClr val="40CFD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1"/>
            <p:cNvSpPr txBox="1"/>
            <p:nvPr/>
          </p:nvSpPr>
          <p:spPr>
            <a:xfrm>
              <a:off x="1186824" y="3749032"/>
              <a:ext cx="749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81" name="Google Shape;281;p21"/>
          <p:cNvSpPr/>
          <p:nvPr/>
        </p:nvSpPr>
        <p:spPr>
          <a:xfrm>
            <a:off x="2087419" y="5847019"/>
            <a:ext cx="6286800" cy="1099200"/>
          </a:xfrm>
          <a:prstGeom prst="roundRect">
            <a:avLst>
              <a:gd fmla="val 1193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282" name="Google Shape;282;p21"/>
          <p:cNvGrpSpPr/>
          <p:nvPr/>
        </p:nvGrpSpPr>
        <p:grpSpPr>
          <a:xfrm>
            <a:off x="895350" y="7373616"/>
            <a:ext cx="7478869" cy="1099200"/>
            <a:chOff x="895350" y="3480369"/>
            <a:chExt cx="7478869" cy="1099200"/>
          </a:xfrm>
        </p:grpSpPr>
        <p:grpSp>
          <p:nvGrpSpPr>
            <p:cNvPr id="283" name="Google Shape;283;p21"/>
            <p:cNvGrpSpPr/>
            <p:nvPr/>
          </p:nvGrpSpPr>
          <p:grpSpPr>
            <a:xfrm>
              <a:off x="895350" y="3493716"/>
              <a:ext cx="1072500" cy="1072500"/>
              <a:chOff x="1025117" y="3520583"/>
              <a:chExt cx="1072500" cy="1072500"/>
            </a:xfrm>
          </p:grpSpPr>
          <p:sp>
            <p:nvSpPr>
              <p:cNvPr id="284" name="Google Shape;284;p21"/>
              <p:cNvSpPr/>
              <p:nvPr/>
            </p:nvSpPr>
            <p:spPr>
              <a:xfrm rot="-5400000">
                <a:off x="1025117" y="3520583"/>
                <a:ext cx="1072500" cy="1072500"/>
              </a:xfrm>
              <a:prstGeom prst="ellipse">
                <a:avLst/>
              </a:prstGeom>
              <a:gradFill>
                <a:gsLst>
                  <a:gs pos="0">
                    <a:srgbClr val="06BFED"/>
                  </a:gs>
                  <a:gs pos="100000">
                    <a:srgbClr val="40CFD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21"/>
              <p:cNvSpPr txBox="1"/>
              <p:nvPr/>
            </p:nvSpPr>
            <p:spPr>
              <a:xfrm>
                <a:off x="1186824" y="3760632"/>
                <a:ext cx="7491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40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03</a:t>
                </a:r>
                <a:endParaRPr sz="4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86" name="Google Shape;286;p21"/>
            <p:cNvSpPr/>
            <p:nvPr/>
          </p:nvSpPr>
          <p:spPr>
            <a:xfrm>
              <a:off x="2087419" y="3480369"/>
              <a:ext cx="6286800" cy="1099200"/>
            </a:xfrm>
            <a:prstGeom prst="roundRect">
              <a:avLst>
                <a:gd fmla="val 11931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pic>
        <p:nvPicPr>
          <p:cNvPr id="287" name="Google Shape;287;p21"/>
          <p:cNvPicPr preferRelativeResize="0"/>
          <p:nvPr/>
        </p:nvPicPr>
        <p:blipFill rotWithShape="1">
          <a:blip r:embed="rId2">
            <a:alphaModFix/>
          </a:blip>
          <a:srcRect b="8534" l="27236" r="20090" t="14774"/>
          <a:stretch/>
        </p:blipFill>
        <p:spPr>
          <a:xfrm>
            <a:off x="9499043" y="2579426"/>
            <a:ext cx="7655573" cy="626979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1"/>
          <p:cNvSpPr/>
          <p:nvPr/>
        </p:nvSpPr>
        <p:spPr>
          <a:xfrm rot="-5400000">
            <a:off x="898539" y="950695"/>
            <a:ext cx="253200" cy="253200"/>
          </a:xfrm>
          <a:prstGeom prst="ellipse">
            <a:avLst/>
          </a:prstGeom>
          <a:gradFill>
            <a:gsLst>
              <a:gs pos="0">
                <a:srgbClr val="06BFED"/>
              </a:gs>
              <a:gs pos="100000">
                <a:srgbClr val="40CFD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1"/>
          <p:cNvSpPr txBox="1"/>
          <p:nvPr>
            <p:ph type="title"/>
          </p:nvPr>
        </p:nvSpPr>
        <p:spPr>
          <a:xfrm>
            <a:off x="1215264" y="937038"/>
            <a:ext cx="62676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Roboto Medium"/>
              <a:buNone/>
              <a:defRPr b="0" i="0" sz="18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0" name="Google Shape;290;p21"/>
          <p:cNvSpPr txBox="1"/>
          <p:nvPr>
            <p:ph idx="1" type="body"/>
          </p:nvPr>
        </p:nvSpPr>
        <p:spPr>
          <a:xfrm>
            <a:off x="898540" y="1777256"/>
            <a:ext cx="66792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4400"/>
              <a:buFont typeface="Roboto Medium"/>
              <a:buChar char="•"/>
              <a:defRPr i="0" sz="44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Google Shape;291;p21"/>
          <p:cNvSpPr txBox="1"/>
          <p:nvPr>
            <p:ph idx="2" type="body"/>
          </p:nvPr>
        </p:nvSpPr>
        <p:spPr>
          <a:xfrm>
            <a:off x="2256924" y="4566114"/>
            <a:ext cx="59478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2" name="Google Shape;292;p21"/>
          <p:cNvSpPr txBox="1"/>
          <p:nvPr>
            <p:ph idx="3" type="body"/>
          </p:nvPr>
        </p:nvSpPr>
        <p:spPr>
          <a:xfrm>
            <a:off x="2251312" y="5998189"/>
            <a:ext cx="59478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Google Shape;293;p21"/>
          <p:cNvSpPr txBox="1"/>
          <p:nvPr>
            <p:ph idx="4" type="body"/>
          </p:nvPr>
        </p:nvSpPr>
        <p:spPr>
          <a:xfrm>
            <a:off x="2251312" y="7508039"/>
            <a:ext cx="59478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4" name="Google Shape;29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by Step Slide_1">
  <p:cSld name="2_Conteúdo com Legenda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"/>
          <p:cNvSpPr/>
          <p:nvPr/>
        </p:nvSpPr>
        <p:spPr>
          <a:xfrm rot="10800000">
            <a:off x="428736" y="60"/>
            <a:ext cx="17130600" cy="4099500"/>
          </a:xfrm>
          <a:prstGeom prst="round1Rect">
            <a:avLst>
              <a:gd fmla="val 16667" name="adj"/>
            </a:avLst>
          </a:prstGeom>
          <a:solidFill>
            <a:srgbClr val="E5F0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22"/>
          <p:cNvPicPr preferRelativeResize="0"/>
          <p:nvPr/>
        </p:nvPicPr>
        <p:blipFill rotWithShape="1">
          <a:blip r:embed="rId2">
            <a:alphaModFix/>
          </a:blip>
          <a:srcRect b="7983" l="0" r="0" t="6527"/>
          <a:stretch/>
        </p:blipFill>
        <p:spPr>
          <a:xfrm>
            <a:off x="8948714" y="714465"/>
            <a:ext cx="7039454" cy="3385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2"/>
          <p:cNvSpPr/>
          <p:nvPr/>
        </p:nvSpPr>
        <p:spPr>
          <a:xfrm rot="-5400000">
            <a:off x="898539" y="950695"/>
            <a:ext cx="253200" cy="253200"/>
          </a:xfrm>
          <a:prstGeom prst="ellipse">
            <a:avLst/>
          </a:prstGeom>
          <a:gradFill>
            <a:gsLst>
              <a:gs pos="0">
                <a:srgbClr val="06BFED"/>
              </a:gs>
              <a:gs pos="100000">
                <a:srgbClr val="40CFD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2"/>
          <p:cNvSpPr txBox="1"/>
          <p:nvPr>
            <p:ph type="title"/>
          </p:nvPr>
        </p:nvSpPr>
        <p:spPr>
          <a:xfrm>
            <a:off x="1215264" y="937037"/>
            <a:ext cx="70281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Roboto Medium"/>
              <a:buNone/>
              <a:defRPr b="0" i="0" sz="18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1" name="Google Shape;301;p22"/>
          <p:cNvSpPr txBox="1"/>
          <p:nvPr>
            <p:ph idx="1" type="body"/>
          </p:nvPr>
        </p:nvSpPr>
        <p:spPr>
          <a:xfrm>
            <a:off x="803515" y="1777906"/>
            <a:ext cx="74397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4400"/>
              <a:buFont typeface="Roboto Medium"/>
              <a:buChar char="•"/>
              <a:defRPr i="0" sz="44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2" name="Google Shape;302;p22"/>
          <p:cNvSpPr txBox="1"/>
          <p:nvPr>
            <p:ph idx="2" type="body"/>
          </p:nvPr>
        </p:nvSpPr>
        <p:spPr>
          <a:xfrm>
            <a:off x="867583" y="7331084"/>
            <a:ext cx="2372400" cy="1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3" name="Google Shape;303;p22"/>
          <p:cNvSpPr txBox="1"/>
          <p:nvPr>
            <p:ph idx="3" type="body"/>
          </p:nvPr>
        </p:nvSpPr>
        <p:spPr>
          <a:xfrm>
            <a:off x="4154958" y="4827831"/>
            <a:ext cx="2372400" cy="1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4" name="Google Shape;304;p22"/>
          <p:cNvSpPr txBox="1"/>
          <p:nvPr>
            <p:ph idx="4" type="body"/>
          </p:nvPr>
        </p:nvSpPr>
        <p:spPr>
          <a:xfrm>
            <a:off x="7442333" y="7331084"/>
            <a:ext cx="2372400" cy="1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5" name="Google Shape;305;p22"/>
          <p:cNvSpPr txBox="1"/>
          <p:nvPr>
            <p:ph idx="5" type="body"/>
          </p:nvPr>
        </p:nvSpPr>
        <p:spPr>
          <a:xfrm>
            <a:off x="10729708" y="4827831"/>
            <a:ext cx="2372400" cy="1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6" name="Google Shape;306;p22"/>
          <p:cNvSpPr txBox="1"/>
          <p:nvPr>
            <p:ph idx="6" type="body"/>
          </p:nvPr>
        </p:nvSpPr>
        <p:spPr>
          <a:xfrm>
            <a:off x="14017084" y="7331084"/>
            <a:ext cx="2372400" cy="1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07" name="Google Shape;30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32907" y="216345"/>
            <a:ext cx="1875286" cy="30501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8" name="Google Shape;308;p22"/>
          <p:cNvGrpSpPr/>
          <p:nvPr/>
        </p:nvGrpSpPr>
        <p:grpSpPr>
          <a:xfrm>
            <a:off x="428742" y="6095432"/>
            <a:ext cx="3556453" cy="1015200"/>
            <a:chOff x="428733" y="5960962"/>
            <a:chExt cx="3552900" cy="1015200"/>
          </a:xfrm>
        </p:grpSpPr>
        <p:sp>
          <p:nvSpPr>
            <p:cNvPr id="309" name="Google Shape;309;p22"/>
            <p:cNvSpPr/>
            <p:nvPr/>
          </p:nvSpPr>
          <p:spPr>
            <a:xfrm>
              <a:off x="428733" y="5960962"/>
              <a:ext cx="3552900" cy="1015200"/>
            </a:xfrm>
            <a:prstGeom prst="chevron">
              <a:avLst>
                <a:gd fmla="val 50000" name="adj"/>
              </a:avLst>
            </a:prstGeom>
            <a:solidFill>
              <a:srgbClr val="0050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10" name="Google Shape;310;p22"/>
            <p:cNvSpPr txBox="1"/>
            <p:nvPr/>
          </p:nvSpPr>
          <p:spPr>
            <a:xfrm>
              <a:off x="1418965" y="6297971"/>
              <a:ext cx="1572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Step 1</a:t>
              </a:r>
              <a:endParaRPr sz="20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311" name="Google Shape;311;p22"/>
          <p:cNvGrpSpPr/>
          <p:nvPr/>
        </p:nvGrpSpPr>
        <p:grpSpPr>
          <a:xfrm>
            <a:off x="3715340" y="6095432"/>
            <a:ext cx="3556453" cy="1015200"/>
            <a:chOff x="428733" y="5960962"/>
            <a:chExt cx="3552900" cy="1015200"/>
          </a:xfrm>
        </p:grpSpPr>
        <p:sp>
          <p:nvSpPr>
            <p:cNvPr id="312" name="Google Shape;312;p22"/>
            <p:cNvSpPr/>
            <p:nvPr/>
          </p:nvSpPr>
          <p:spPr>
            <a:xfrm>
              <a:off x="428733" y="5960962"/>
              <a:ext cx="3552900" cy="1015200"/>
            </a:xfrm>
            <a:prstGeom prst="chevron">
              <a:avLst>
                <a:gd fmla="val 50000" name="adj"/>
              </a:avLst>
            </a:prstGeom>
            <a:solidFill>
              <a:srgbClr val="0094B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13" name="Google Shape;313;p22"/>
            <p:cNvSpPr txBox="1"/>
            <p:nvPr/>
          </p:nvSpPr>
          <p:spPr>
            <a:xfrm>
              <a:off x="1418965" y="6297971"/>
              <a:ext cx="1572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Step 2</a:t>
              </a:r>
              <a:endParaRPr sz="20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314" name="Google Shape;314;p22"/>
          <p:cNvGrpSpPr/>
          <p:nvPr/>
        </p:nvGrpSpPr>
        <p:grpSpPr>
          <a:xfrm>
            <a:off x="7001938" y="6095432"/>
            <a:ext cx="3556453" cy="1015200"/>
            <a:chOff x="428733" y="5960962"/>
            <a:chExt cx="3552900" cy="1015200"/>
          </a:xfrm>
        </p:grpSpPr>
        <p:sp>
          <p:nvSpPr>
            <p:cNvPr id="315" name="Google Shape;315;p22"/>
            <p:cNvSpPr/>
            <p:nvPr/>
          </p:nvSpPr>
          <p:spPr>
            <a:xfrm>
              <a:off x="428733" y="5960962"/>
              <a:ext cx="3552900" cy="1015200"/>
            </a:xfrm>
            <a:prstGeom prst="chevron">
              <a:avLst>
                <a:gd fmla="val 50000" name="adj"/>
              </a:avLst>
            </a:prstGeom>
            <a:solidFill>
              <a:srgbClr val="06BF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16" name="Google Shape;316;p22"/>
            <p:cNvSpPr txBox="1"/>
            <p:nvPr/>
          </p:nvSpPr>
          <p:spPr>
            <a:xfrm>
              <a:off x="1418965" y="6297971"/>
              <a:ext cx="1572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Step 3</a:t>
              </a:r>
              <a:endParaRPr sz="20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317" name="Google Shape;317;p22"/>
          <p:cNvGrpSpPr/>
          <p:nvPr/>
        </p:nvGrpSpPr>
        <p:grpSpPr>
          <a:xfrm>
            <a:off x="10288536" y="6095432"/>
            <a:ext cx="3556453" cy="1015200"/>
            <a:chOff x="428733" y="5960962"/>
            <a:chExt cx="3552900" cy="1015200"/>
          </a:xfrm>
        </p:grpSpPr>
        <p:sp>
          <p:nvSpPr>
            <p:cNvPr id="318" name="Google Shape;318;p22"/>
            <p:cNvSpPr/>
            <p:nvPr/>
          </p:nvSpPr>
          <p:spPr>
            <a:xfrm>
              <a:off x="428733" y="5960962"/>
              <a:ext cx="3552900" cy="1015200"/>
            </a:xfrm>
            <a:prstGeom prst="chevron">
              <a:avLst>
                <a:gd fmla="val 50000" name="adj"/>
              </a:avLst>
            </a:prstGeom>
            <a:solidFill>
              <a:srgbClr val="46D0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19" name="Google Shape;319;p22"/>
            <p:cNvSpPr txBox="1"/>
            <p:nvPr/>
          </p:nvSpPr>
          <p:spPr>
            <a:xfrm>
              <a:off x="1418965" y="6297971"/>
              <a:ext cx="1572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Step 4</a:t>
              </a:r>
              <a:endParaRPr sz="20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320" name="Google Shape;320;p22"/>
          <p:cNvGrpSpPr/>
          <p:nvPr/>
        </p:nvGrpSpPr>
        <p:grpSpPr>
          <a:xfrm>
            <a:off x="13575134" y="6095432"/>
            <a:ext cx="3556453" cy="1015200"/>
            <a:chOff x="428733" y="5960962"/>
            <a:chExt cx="3552900" cy="1015200"/>
          </a:xfrm>
        </p:grpSpPr>
        <p:sp>
          <p:nvSpPr>
            <p:cNvPr id="321" name="Google Shape;321;p22"/>
            <p:cNvSpPr/>
            <p:nvPr/>
          </p:nvSpPr>
          <p:spPr>
            <a:xfrm>
              <a:off x="428733" y="5960962"/>
              <a:ext cx="3552900" cy="1015200"/>
            </a:xfrm>
            <a:prstGeom prst="chevron">
              <a:avLst>
                <a:gd fmla="val 50000" name="adj"/>
              </a:avLst>
            </a:prstGeom>
            <a:solidFill>
              <a:srgbClr val="80A7B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22" name="Google Shape;322;p22"/>
            <p:cNvSpPr txBox="1"/>
            <p:nvPr/>
          </p:nvSpPr>
          <p:spPr>
            <a:xfrm>
              <a:off x="1418965" y="6297971"/>
              <a:ext cx="1572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Step 5</a:t>
              </a:r>
              <a:endParaRPr sz="20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by Step Slide_2">
  <p:cSld name="Conteúdo com Legenda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3"/>
          <p:cNvSpPr/>
          <p:nvPr/>
        </p:nvSpPr>
        <p:spPr>
          <a:xfrm>
            <a:off x="0" y="0"/>
            <a:ext cx="17559300" cy="9875700"/>
          </a:xfrm>
          <a:prstGeom prst="rect">
            <a:avLst/>
          </a:prstGeom>
          <a:solidFill>
            <a:srgbClr val="E5F1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3"/>
          <p:cNvSpPr/>
          <p:nvPr/>
        </p:nvSpPr>
        <p:spPr>
          <a:xfrm rot="-5400000">
            <a:off x="898539" y="950695"/>
            <a:ext cx="253200" cy="253200"/>
          </a:xfrm>
          <a:prstGeom prst="ellipse">
            <a:avLst/>
          </a:prstGeom>
          <a:gradFill>
            <a:gsLst>
              <a:gs pos="0">
                <a:srgbClr val="06BFED"/>
              </a:gs>
              <a:gs pos="100000">
                <a:srgbClr val="40CFD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3"/>
          <p:cNvSpPr txBox="1"/>
          <p:nvPr>
            <p:ph type="title"/>
          </p:nvPr>
        </p:nvSpPr>
        <p:spPr>
          <a:xfrm>
            <a:off x="1215263" y="937038"/>
            <a:ext cx="154785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Roboto Medium"/>
              <a:buNone/>
              <a:defRPr b="0" i="0" sz="18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7" name="Google Shape;327;p23"/>
          <p:cNvSpPr txBox="1"/>
          <p:nvPr>
            <p:ph idx="1" type="body"/>
          </p:nvPr>
        </p:nvSpPr>
        <p:spPr>
          <a:xfrm>
            <a:off x="803514" y="1777906"/>
            <a:ext cx="158901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4400"/>
              <a:buFont typeface="Roboto Medium"/>
              <a:buChar char="•"/>
              <a:defRPr i="0" sz="44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28" name="Google Shape;32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3"/>
          <p:cNvSpPr/>
          <p:nvPr/>
        </p:nvSpPr>
        <p:spPr>
          <a:xfrm>
            <a:off x="525600" y="5701552"/>
            <a:ext cx="3274500" cy="286500"/>
          </a:xfrm>
          <a:prstGeom prst="chevron">
            <a:avLst>
              <a:gd fmla="val 50000" name="adj"/>
            </a:avLst>
          </a:prstGeom>
          <a:solidFill>
            <a:srgbClr val="0050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30" name="Google Shape;330;p23"/>
          <p:cNvSpPr/>
          <p:nvPr/>
        </p:nvSpPr>
        <p:spPr>
          <a:xfrm>
            <a:off x="3692047" y="5701552"/>
            <a:ext cx="3363300" cy="286500"/>
          </a:xfrm>
          <a:prstGeom prst="chevron">
            <a:avLst>
              <a:gd fmla="val 50000" name="adj"/>
            </a:avLst>
          </a:prstGeom>
          <a:solidFill>
            <a:srgbClr val="0094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31" name="Google Shape;331;p23"/>
          <p:cNvSpPr/>
          <p:nvPr/>
        </p:nvSpPr>
        <p:spPr>
          <a:xfrm>
            <a:off x="6953822" y="5701552"/>
            <a:ext cx="3429600" cy="286500"/>
          </a:xfrm>
          <a:prstGeom prst="chevron">
            <a:avLst>
              <a:gd fmla="val 50000" name="adj"/>
            </a:avLst>
          </a:prstGeom>
          <a:solidFill>
            <a:srgbClr val="01BE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32" name="Google Shape;332;p23"/>
          <p:cNvSpPr/>
          <p:nvPr/>
        </p:nvSpPr>
        <p:spPr>
          <a:xfrm>
            <a:off x="10286819" y="5701552"/>
            <a:ext cx="3274500" cy="286500"/>
          </a:xfrm>
          <a:prstGeom prst="chevron">
            <a:avLst>
              <a:gd fmla="val 50000" name="adj"/>
            </a:avLst>
          </a:prstGeom>
          <a:solidFill>
            <a:srgbClr val="40CF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33" name="Google Shape;333;p23"/>
          <p:cNvSpPr/>
          <p:nvPr/>
        </p:nvSpPr>
        <p:spPr>
          <a:xfrm>
            <a:off x="13453266" y="5701552"/>
            <a:ext cx="3274500" cy="286500"/>
          </a:xfrm>
          <a:prstGeom prst="chevron">
            <a:avLst>
              <a:gd fmla="val 50000" name="adj"/>
            </a:avLst>
          </a:prstGeom>
          <a:solidFill>
            <a:srgbClr val="80A7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34" name="Google Shape;334;p23"/>
          <p:cNvSpPr/>
          <p:nvPr/>
        </p:nvSpPr>
        <p:spPr>
          <a:xfrm>
            <a:off x="1118870" y="3446683"/>
            <a:ext cx="1052700" cy="1052700"/>
          </a:xfrm>
          <a:prstGeom prst="ellipse">
            <a:avLst/>
          </a:prstGeom>
          <a:solidFill>
            <a:srgbClr val="0050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5" name="Google Shape;335;p23"/>
          <p:cNvCxnSpPr/>
          <p:nvPr/>
        </p:nvCxnSpPr>
        <p:spPr>
          <a:xfrm>
            <a:off x="1645228" y="4666453"/>
            <a:ext cx="0" cy="682200"/>
          </a:xfrm>
          <a:prstGeom prst="straightConnector1">
            <a:avLst/>
          </a:prstGeom>
          <a:noFill/>
          <a:ln cap="flat" cmpd="sng" w="9525">
            <a:solidFill>
              <a:srgbClr val="00506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6" name="Google Shape;336;p23"/>
          <p:cNvSpPr/>
          <p:nvPr/>
        </p:nvSpPr>
        <p:spPr>
          <a:xfrm rot="10800000">
            <a:off x="4236842" y="7080447"/>
            <a:ext cx="1052700" cy="1052700"/>
          </a:xfrm>
          <a:prstGeom prst="ellipse">
            <a:avLst/>
          </a:prstGeom>
          <a:solidFill>
            <a:srgbClr val="0094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7" name="Google Shape;337;p23"/>
          <p:cNvCxnSpPr/>
          <p:nvPr/>
        </p:nvCxnSpPr>
        <p:spPr>
          <a:xfrm rot="10800000">
            <a:off x="4763184" y="6231177"/>
            <a:ext cx="0" cy="682200"/>
          </a:xfrm>
          <a:prstGeom prst="straightConnector1">
            <a:avLst/>
          </a:prstGeom>
          <a:noFill/>
          <a:ln cap="flat" cmpd="sng" w="9525">
            <a:solidFill>
              <a:srgbClr val="0094B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8" name="Google Shape;338;p23"/>
          <p:cNvSpPr/>
          <p:nvPr/>
        </p:nvSpPr>
        <p:spPr>
          <a:xfrm>
            <a:off x="7591852" y="3446683"/>
            <a:ext cx="1052700" cy="1052700"/>
          </a:xfrm>
          <a:prstGeom prst="ellipse">
            <a:avLst/>
          </a:prstGeom>
          <a:solidFill>
            <a:srgbClr val="01BE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3"/>
          <p:cNvSpPr/>
          <p:nvPr/>
        </p:nvSpPr>
        <p:spPr>
          <a:xfrm rot="10800000">
            <a:off x="10871297" y="7080447"/>
            <a:ext cx="1052700" cy="1052700"/>
          </a:xfrm>
          <a:prstGeom prst="ellipse">
            <a:avLst/>
          </a:prstGeom>
          <a:solidFill>
            <a:srgbClr val="40CF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0" name="Google Shape;340;p23"/>
          <p:cNvCxnSpPr/>
          <p:nvPr/>
        </p:nvCxnSpPr>
        <p:spPr>
          <a:xfrm rot="10800000">
            <a:off x="11397639" y="6231177"/>
            <a:ext cx="0" cy="682200"/>
          </a:xfrm>
          <a:prstGeom prst="straightConnector1">
            <a:avLst/>
          </a:prstGeom>
          <a:noFill/>
          <a:ln cap="flat" cmpd="sng" w="9525">
            <a:solidFill>
              <a:srgbClr val="40CFD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1" name="Google Shape;341;p23"/>
          <p:cNvSpPr/>
          <p:nvPr/>
        </p:nvSpPr>
        <p:spPr>
          <a:xfrm>
            <a:off x="14064833" y="3446683"/>
            <a:ext cx="1052700" cy="1052700"/>
          </a:xfrm>
          <a:prstGeom prst="ellipse">
            <a:avLst/>
          </a:prstGeom>
          <a:solidFill>
            <a:srgbClr val="80A7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2" name="Google Shape;342;p23"/>
          <p:cNvCxnSpPr/>
          <p:nvPr/>
        </p:nvCxnSpPr>
        <p:spPr>
          <a:xfrm>
            <a:off x="14591191" y="4666453"/>
            <a:ext cx="0" cy="6822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3" name="Google Shape;343;p23"/>
          <p:cNvCxnSpPr/>
          <p:nvPr/>
        </p:nvCxnSpPr>
        <p:spPr>
          <a:xfrm>
            <a:off x="8118210" y="4666453"/>
            <a:ext cx="0" cy="682200"/>
          </a:xfrm>
          <a:prstGeom prst="straightConnector1">
            <a:avLst/>
          </a:prstGeom>
          <a:noFill/>
          <a:ln cap="flat" cmpd="sng" w="9525">
            <a:solidFill>
              <a:srgbClr val="01BEE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4" name="Google Shape;344;p23"/>
          <p:cNvSpPr txBox="1"/>
          <p:nvPr>
            <p:ph idx="2" type="body"/>
          </p:nvPr>
        </p:nvSpPr>
        <p:spPr>
          <a:xfrm>
            <a:off x="1118870" y="6486658"/>
            <a:ext cx="23724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5" name="Google Shape;345;p23"/>
          <p:cNvSpPr txBox="1"/>
          <p:nvPr>
            <p:ph idx="3" type="body"/>
          </p:nvPr>
        </p:nvSpPr>
        <p:spPr>
          <a:xfrm>
            <a:off x="4236824" y="3446683"/>
            <a:ext cx="23724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6" name="Google Shape;346;p23"/>
          <p:cNvSpPr txBox="1"/>
          <p:nvPr>
            <p:ph idx="4" type="body"/>
          </p:nvPr>
        </p:nvSpPr>
        <p:spPr>
          <a:xfrm>
            <a:off x="7593472" y="6451442"/>
            <a:ext cx="23724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7" name="Google Shape;347;p23"/>
          <p:cNvSpPr txBox="1"/>
          <p:nvPr>
            <p:ph idx="5" type="body"/>
          </p:nvPr>
        </p:nvSpPr>
        <p:spPr>
          <a:xfrm>
            <a:off x="10871279" y="3456235"/>
            <a:ext cx="23724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8" name="Google Shape;348;p23"/>
          <p:cNvSpPr txBox="1"/>
          <p:nvPr>
            <p:ph idx="6" type="body"/>
          </p:nvPr>
        </p:nvSpPr>
        <p:spPr>
          <a:xfrm>
            <a:off x="14068074" y="6451442"/>
            <a:ext cx="23724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_1">
  <p:cSld name="1_Conteúdo com Legenda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4"/>
          <p:cNvSpPr/>
          <p:nvPr/>
        </p:nvSpPr>
        <p:spPr>
          <a:xfrm>
            <a:off x="0" y="0"/>
            <a:ext cx="17559300" cy="9875700"/>
          </a:xfrm>
          <a:prstGeom prst="rect">
            <a:avLst/>
          </a:prstGeom>
          <a:solidFill>
            <a:srgbClr val="0050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4"/>
          <p:cNvSpPr/>
          <p:nvPr/>
        </p:nvSpPr>
        <p:spPr>
          <a:xfrm>
            <a:off x="427039" y="5577279"/>
            <a:ext cx="2193300" cy="407700"/>
          </a:xfrm>
          <a:prstGeom prst="chevron">
            <a:avLst>
              <a:gd fmla="val 50000" name="adj"/>
            </a:avLst>
          </a:prstGeom>
          <a:solidFill>
            <a:srgbClr val="01BEEF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52" name="Google Shape;352;p24"/>
          <p:cNvSpPr/>
          <p:nvPr/>
        </p:nvSpPr>
        <p:spPr>
          <a:xfrm>
            <a:off x="2462469" y="5577279"/>
            <a:ext cx="2193300" cy="407700"/>
          </a:xfrm>
          <a:prstGeom prst="chevron">
            <a:avLst>
              <a:gd fmla="val 50000" name="adj"/>
            </a:avLst>
          </a:prstGeom>
          <a:solidFill>
            <a:srgbClr val="01BEEF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53" name="Google Shape;353;p24"/>
          <p:cNvSpPr/>
          <p:nvPr/>
        </p:nvSpPr>
        <p:spPr>
          <a:xfrm>
            <a:off x="4497899" y="5577279"/>
            <a:ext cx="2193300" cy="407700"/>
          </a:xfrm>
          <a:prstGeom prst="chevron">
            <a:avLst>
              <a:gd fmla="val 50000" name="adj"/>
            </a:avLst>
          </a:prstGeom>
          <a:solidFill>
            <a:srgbClr val="01BEEF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54" name="Google Shape;354;p24"/>
          <p:cNvSpPr/>
          <p:nvPr/>
        </p:nvSpPr>
        <p:spPr>
          <a:xfrm>
            <a:off x="6533329" y="5577279"/>
            <a:ext cx="2193300" cy="407700"/>
          </a:xfrm>
          <a:prstGeom prst="chevron">
            <a:avLst>
              <a:gd fmla="val 50000" name="adj"/>
            </a:avLst>
          </a:prstGeom>
          <a:solidFill>
            <a:srgbClr val="01BEE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55" name="Google Shape;355;p24"/>
          <p:cNvSpPr/>
          <p:nvPr/>
        </p:nvSpPr>
        <p:spPr>
          <a:xfrm>
            <a:off x="8568759" y="5577279"/>
            <a:ext cx="2193300" cy="407700"/>
          </a:xfrm>
          <a:prstGeom prst="chevron">
            <a:avLst>
              <a:gd fmla="val 50000" name="adj"/>
            </a:avLst>
          </a:prstGeom>
          <a:solidFill>
            <a:srgbClr val="01BEEF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56" name="Google Shape;356;p24"/>
          <p:cNvSpPr/>
          <p:nvPr/>
        </p:nvSpPr>
        <p:spPr>
          <a:xfrm>
            <a:off x="10604189" y="5577279"/>
            <a:ext cx="2193300" cy="407700"/>
          </a:xfrm>
          <a:prstGeom prst="chevron">
            <a:avLst>
              <a:gd fmla="val 50000" name="adj"/>
            </a:avLst>
          </a:prstGeom>
          <a:solidFill>
            <a:srgbClr val="01BEE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57" name="Google Shape;357;p24"/>
          <p:cNvSpPr/>
          <p:nvPr/>
        </p:nvSpPr>
        <p:spPr>
          <a:xfrm>
            <a:off x="12639619" y="5577279"/>
            <a:ext cx="2193300" cy="407700"/>
          </a:xfrm>
          <a:prstGeom prst="chevron">
            <a:avLst>
              <a:gd fmla="val 50000" name="adj"/>
            </a:avLst>
          </a:prstGeom>
          <a:solidFill>
            <a:srgbClr val="01BEEF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58" name="Google Shape;358;p24"/>
          <p:cNvSpPr/>
          <p:nvPr/>
        </p:nvSpPr>
        <p:spPr>
          <a:xfrm>
            <a:off x="14675048" y="5577279"/>
            <a:ext cx="2193300" cy="407700"/>
          </a:xfrm>
          <a:prstGeom prst="chevron">
            <a:avLst>
              <a:gd fmla="val 50000" name="adj"/>
            </a:avLst>
          </a:prstGeom>
          <a:solidFill>
            <a:srgbClr val="01BE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359" name="Google Shape;35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4930" y="9054684"/>
            <a:ext cx="2127688" cy="323116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4"/>
          <p:cNvSpPr/>
          <p:nvPr/>
        </p:nvSpPr>
        <p:spPr>
          <a:xfrm rot="-5400000">
            <a:off x="898539" y="950695"/>
            <a:ext cx="253200" cy="253200"/>
          </a:xfrm>
          <a:prstGeom prst="ellipse">
            <a:avLst/>
          </a:prstGeom>
          <a:gradFill>
            <a:gsLst>
              <a:gs pos="0">
                <a:srgbClr val="06BFED"/>
              </a:gs>
              <a:gs pos="100000">
                <a:srgbClr val="40CFD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4"/>
          <p:cNvSpPr txBox="1"/>
          <p:nvPr>
            <p:ph type="title"/>
          </p:nvPr>
        </p:nvSpPr>
        <p:spPr>
          <a:xfrm>
            <a:off x="1215263" y="937038"/>
            <a:ext cx="154785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Medium"/>
              <a:buNone/>
              <a:defRPr b="0" i="0" sz="18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2" name="Google Shape;362;p24"/>
          <p:cNvSpPr txBox="1"/>
          <p:nvPr>
            <p:ph idx="1" type="body"/>
          </p:nvPr>
        </p:nvSpPr>
        <p:spPr>
          <a:xfrm>
            <a:off x="803514" y="1777906"/>
            <a:ext cx="158901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 Medium"/>
              <a:buChar char="•"/>
              <a:defRPr i="0" sz="44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3" name="Google Shape;363;p24"/>
          <p:cNvSpPr txBox="1"/>
          <p:nvPr>
            <p:ph idx="2" type="body"/>
          </p:nvPr>
        </p:nvSpPr>
        <p:spPr>
          <a:xfrm>
            <a:off x="801587" y="6434244"/>
            <a:ext cx="18186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p24"/>
          <p:cNvSpPr txBox="1"/>
          <p:nvPr>
            <p:ph idx="3" type="body"/>
          </p:nvPr>
        </p:nvSpPr>
        <p:spPr>
          <a:xfrm>
            <a:off x="2837017" y="4037615"/>
            <a:ext cx="18186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5" name="Google Shape;365;p24"/>
          <p:cNvSpPr txBox="1"/>
          <p:nvPr>
            <p:ph idx="4" type="body"/>
          </p:nvPr>
        </p:nvSpPr>
        <p:spPr>
          <a:xfrm>
            <a:off x="4872447" y="6434244"/>
            <a:ext cx="18186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24"/>
          <p:cNvSpPr txBox="1"/>
          <p:nvPr>
            <p:ph idx="5" type="body"/>
          </p:nvPr>
        </p:nvSpPr>
        <p:spPr>
          <a:xfrm>
            <a:off x="6907877" y="4037615"/>
            <a:ext cx="18186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24"/>
          <p:cNvSpPr txBox="1"/>
          <p:nvPr>
            <p:ph idx="6" type="body"/>
          </p:nvPr>
        </p:nvSpPr>
        <p:spPr>
          <a:xfrm>
            <a:off x="8943307" y="6443869"/>
            <a:ext cx="18186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24"/>
          <p:cNvSpPr txBox="1"/>
          <p:nvPr>
            <p:ph idx="7" type="body"/>
          </p:nvPr>
        </p:nvSpPr>
        <p:spPr>
          <a:xfrm>
            <a:off x="10978737" y="4047240"/>
            <a:ext cx="18186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24"/>
          <p:cNvSpPr txBox="1"/>
          <p:nvPr>
            <p:ph idx="8" type="body"/>
          </p:nvPr>
        </p:nvSpPr>
        <p:spPr>
          <a:xfrm>
            <a:off x="13014166" y="6397164"/>
            <a:ext cx="18186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24"/>
          <p:cNvSpPr txBox="1"/>
          <p:nvPr>
            <p:ph idx="9" type="body"/>
          </p:nvPr>
        </p:nvSpPr>
        <p:spPr>
          <a:xfrm>
            <a:off x="15049596" y="4000535"/>
            <a:ext cx="18186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/Table slide_2">
  <p:cSld name="2_Somente Título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5"/>
          <p:cNvSpPr/>
          <p:nvPr/>
        </p:nvSpPr>
        <p:spPr>
          <a:xfrm>
            <a:off x="0" y="794"/>
            <a:ext cx="17559300" cy="9875700"/>
          </a:xfrm>
          <a:prstGeom prst="rect">
            <a:avLst/>
          </a:prstGeom>
          <a:solidFill>
            <a:srgbClr val="E5F1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5"/>
          <p:cNvSpPr/>
          <p:nvPr/>
        </p:nvSpPr>
        <p:spPr>
          <a:xfrm flipH="1" rot="10800000">
            <a:off x="1" y="15083"/>
            <a:ext cx="6675000" cy="8203500"/>
          </a:xfrm>
          <a:prstGeom prst="round1Rect">
            <a:avLst>
              <a:gd fmla="val 1001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4" name="Google Shape;37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5"/>
          <p:cNvSpPr/>
          <p:nvPr/>
        </p:nvSpPr>
        <p:spPr>
          <a:xfrm rot="-5400000">
            <a:off x="898539" y="950695"/>
            <a:ext cx="253200" cy="253200"/>
          </a:xfrm>
          <a:prstGeom prst="ellipse">
            <a:avLst/>
          </a:prstGeom>
          <a:gradFill>
            <a:gsLst>
              <a:gs pos="0">
                <a:srgbClr val="06BFED"/>
              </a:gs>
              <a:gs pos="100000">
                <a:srgbClr val="40CFD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5"/>
          <p:cNvSpPr txBox="1"/>
          <p:nvPr>
            <p:ph type="title"/>
          </p:nvPr>
        </p:nvSpPr>
        <p:spPr>
          <a:xfrm>
            <a:off x="1215264" y="937038"/>
            <a:ext cx="47283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Roboto Medium"/>
              <a:buNone/>
              <a:defRPr b="0" i="0" sz="18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7" name="Google Shape;377;p25"/>
          <p:cNvSpPr txBox="1"/>
          <p:nvPr>
            <p:ph idx="1" type="body"/>
          </p:nvPr>
        </p:nvSpPr>
        <p:spPr>
          <a:xfrm>
            <a:off x="803515" y="1777905"/>
            <a:ext cx="5140200" cy="24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4400"/>
              <a:buFont typeface="Roboto Medium"/>
              <a:buChar char="•"/>
              <a:defRPr i="0" sz="44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25"/>
          <p:cNvSpPr txBox="1"/>
          <p:nvPr>
            <p:ph idx="2" type="body"/>
          </p:nvPr>
        </p:nvSpPr>
        <p:spPr>
          <a:xfrm>
            <a:off x="803514" y="4680964"/>
            <a:ext cx="5140200" cy="26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25"/>
          <p:cNvSpPr/>
          <p:nvPr/>
        </p:nvSpPr>
        <p:spPr>
          <a:xfrm>
            <a:off x="7209865" y="2020887"/>
            <a:ext cx="9518400" cy="792900"/>
          </a:xfrm>
          <a:prstGeom prst="roundRect">
            <a:avLst>
              <a:gd fmla="val 16667" name="adj"/>
            </a:avLst>
          </a:prstGeom>
          <a:solidFill>
            <a:srgbClr val="01BE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0" name="Google Shape;380;p25"/>
          <p:cNvCxnSpPr/>
          <p:nvPr/>
        </p:nvCxnSpPr>
        <p:spPr>
          <a:xfrm>
            <a:off x="7489602" y="3523129"/>
            <a:ext cx="8958900" cy="0"/>
          </a:xfrm>
          <a:prstGeom prst="straightConnector1">
            <a:avLst/>
          </a:prstGeom>
          <a:noFill/>
          <a:ln cap="flat" cmpd="sng" w="12700">
            <a:solidFill>
              <a:srgbClr val="06BFE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1" name="Google Shape;381;p25"/>
          <p:cNvCxnSpPr/>
          <p:nvPr/>
        </p:nvCxnSpPr>
        <p:spPr>
          <a:xfrm>
            <a:off x="7489602" y="4267741"/>
            <a:ext cx="8958900" cy="0"/>
          </a:xfrm>
          <a:prstGeom prst="straightConnector1">
            <a:avLst/>
          </a:prstGeom>
          <a:noFill/>
          <a:ln cap="flat" cmpd="sng" w="12700">
            <a:solidFill>
              <a:srgbClr val="06BFE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2" name="Google Shape;382;p25"/>
          <p:cNvCxnSpPr/>
          <p:nvPr/>
        </p:nvCxnSpPr>
        <p:spPr>
          <a:xfrm>
            <a:off x="7489602" y="5012353"/>
            <a:ext cx="8958900" cy="0"/>
          </a:xfrm>
          <a:prstGeom prst="straightConnector1">
            <a:avLst/>
          </a:prstGeom>
          <a:noFill/>
          <a:ln cap="flat" cmpd="sng" w="12700">
            <a:solidFill>
              <a:srgbClr val="06BFE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3" name="Google Shape;383;p25"/>
          <p:cNvCxnSpPr/>
          <p:nvPr/>
        </p:nvCxnSpPr>
        <p:spPr>
          <a:xfrm>
            <a:off x="7489602" y="5756965"/>
            <a:ext cx="8958900" cy="0"/>
          </a:xfrm>
          <a:prstGeom prst="straightConnector1">
            <a:avLst/>
          </a:prstGeom>
          <a:noFill/>
          <a:ln cap="flat" cmpd="sng" w="12700">
            <a:solidFill>
              <a:srgbClr val="06BFE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4" name="Google Shape;384;p25"/>
          <p:cNvCxnSpPr/>
          <p:nvPr/>
        </p:nvCxnSpPr>
        <p:spPr>
          <a:xfrm>
            <a:off x="7489602" y="6501577"/>
            <a:ext cx="8958900" cy="0"/>
          </a:xfrm>
          <a:prstGeom prst="straightConnector1">
            <a:avLst/>
          </a:prstGeom>
          <a:noFill/>
          <a:ln cap="flat" cmpd="sng" w="12700">
            <a:solidFill>
              <a:srgbClr val="06BFE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5" name="Google Shape;385;p25"/>
          <p:cNvCxnSpPr/>
          <p:nvPr/>
        </p:nvCxnSpPr>
        <p:spPr>
          <a:xfrm>
            <a:off x="7489602" y="7246191"/>
            <a:ext cx="8958900" cy="0"/>
          </a:xfrm>
          <a:prstGeom prst="straightConnector1">
            <a:avLst/>
          </a:prstGeom>
          <a:noFill/>
          <a:ln cap="flat" cmpd="sng" w="12700">
            <a:solidFill>
              <a:srgbClr val="06BFE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6" name="Google Shape;386;p25"/>
          <p:cNvSpPr txBox="1"/>
          <p:nvPr>
            <p:ph idx="3" type="body"/>
          </p:nvPr>
        </p:nvSpPr>
        <p:spPr>
          <a:xfrm>
            <a:off x="7388003" y="2098812"/>
            <a:ext cx="30057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25"/>
          <p:cNvSpPr txBox="1"/>
          <p:nvPr>
            <p:ph idx="4" type="body"/>
          </p:nvPr>
        </p:nvSpPr>
        <p:spPr>
          <a:xfrm>
            <a:off x="10472684" y="2098812"/>
            <a:ext cx="30057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8" name="Google Shape;388;p25"/>
          <p:cNvSpPr txBox="1"/>
          <p:nvPr>
            <p:ph idx="5" type="body"/>
          </p:nvPr>
        </p:nvSpPr>
        <p:spPr>
          <a:xfrm>
            <a:off x="13557366" y="2098812"/>
            <a:ext cx="30057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9" name="Google Shape;389;p25"/>
          <p:cNvSpPr txBox="1"/>
          <p:nvPr>
            <p:ph idx="6" type="body"/>
          </p:nvPr>
        </p:nvSpPr>
        <p:spPr>
          <a:xfrm>
            <a:off x="7388003" y="2867544"/>
            <a:ext cx="30057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0" name="Google Shape;390;p25"/>
          <p:cNvSpPr txBox="1"/>
          <p:nvPr>
            <p:ph idx="7" type="body"/>
          </p:nvPr>
        </p:nvSpPr>
        <p:spPr>
          <a:xfrm>
            <a:off x="10472684" y="2867542"/>
            <a:ext cx="30057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1" name="Google Shape;391;p25"/>
          <p:cNvSpPr txBox="1"/>
          <p:nvPr>
            <p:ph idx="8" type="body"/>
          </p:nvPr>
        </p:nvSpPr>
        <p:spPr>
          <a:xfrm>
            <a:off x="13557366" y="2867542"/>
            <a:ext cx="30057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2" name="Google Shape;392;p25"/>
          <p:cNvSpPr txBox="1"/>
          <p:nvPr>
            <p:ph idx="9" type="body"/>
          </p:nvPr>
        </p:nvSpPr>
        <p:spPr>
          <a:xfrm>
            <a:off x="7388003" y="3611262"/>
            <a:ext cx="30057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3" name="Google Shape;393;p25"/>
          <p:cNvSpPr txBox="1"/>
          <p:nvPr>
            <p:ph idx="13" type="body"/>
          </p:nvPr>
        </p:nvSpPr>
        <p:spPr>
          <a:xfrm>
            <a:off x="10472684" y="3611260"/>
            <a:ext cx="30057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4" name="Google Shape;394;p25"/>
          <p:cNvSpPr txBox="1"/>
          <p:nvPr>
            <p:ph idx="14" type="body"/>
          </p:nvPr>
        </p:nvSpPr>
        <p:spPr>
          <a:xfrm>
            <a:off x="13557366" y="3611260"/>
            <a:ext cx="30057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5" name="Google Shape;395;p25"/>
          <p:cNvSpPr txBox="1"/>
          <p:nvPr>
            <p:ph idx="15" type="body"/>
          </p:nvPr>
        </p:nvSpPr>
        <p:spPr>
          <a:xfrm>
            <a:off x="7388003" y="4354980"/>
            <a:ext cx="30057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6" name="Google Shape;396;p25"/>
          <p:cNvSpPr txBox="1"/>
          <p:nvPr>
            <p:ph idx="16" type="body"/>
          </p:nvPr>
        </p:nvSpPr>
        <p:spPr>
          <a:xfrm>
            <a:off x="10472684" y="4354978"/>
            <a:ext cx="30057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7" name="Google Shape;397;p25"/>
          <p:cNvSpPr txBox="1"/>
          <p:nvPr>
            <p:ph idx="17" type="body"/>
          </p:nvPr>
        </p:nvSpPr>
        <p:spPr>
          <a:xfrm>
            <a:off x="13557366" y="4354978"/>
            <a:ext cx="30057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25"/>
          <p:cNvSpPr txBox="1"/>
          <p:nvPr>
            <p:ph idx="18" type="body"/>
          </p:nvPr>
        </p:nvSpPr>
        <p:spPr>
          <a:xfrm>
            <a:off x="7388003" y="5098698"/>
            <a:ext cx="30057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25"/>
          <p:cNvSpPr txBox="1"/>
          <p:nvPr>
            <p:ph idx="19" type="body"/>
          </p:nvPr>
        </p:nvSpPr>
        <p:spPr>
          <a:xfrm>
            <a:off x="10472684" y="5098696"/>
            <a:ext cx="30057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25"/>
          <p:cNvSpPr txBox="1"/>
          <p:nvPr>
            <p:ph idx="20" type="body"/>
          </p:nvPr>
        </p:nvSpPr>
        <p:spPr>
          <a:xfrm>
            <a:off x="13557366" y="5098696"/>
            <a:ext cx="30057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25"/>
          <p:cNvSpPr txBox="1"/>
          <p:nvPr>
            <p:ph idx="21" type="body"/>
          </p:nvPr>
        </p:nvSpPr>
        <p:spPr>
          <a:xfrm>
            <a:off x="7388003" y="5842416"/>
            <a:ext cx="30057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25"/>
          <p:cNvSpPr txBox="1"/>
          <p:nvPr>
            <p:ph idx="22" type="body"/>
          </p:nvPr>
        </p:nvSpPr>
        <p:spPr>
          <a:xfrm>
            <a:off x="10472684" y="5842414"/>
            <a:ext cx="30057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25"/>
          <p:cNvSpPr txBox="1"/>
          <p:nvPr>
            <p:ph idx="23" type="body"/>
          </p:nvPr>
        </p:nvSpPr>
        <p:spPr>
          <a:xfrm>
            <a:off x="13557366" y="5842414"/>
            <a:ext cx="30057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25"/>
          <p:cNvSpPr txBox="1"/>
          <p:nvPr>
            <p:ph idx="24" type="body"/>
          </p:nvPr>
        </p:nvSpPr>
        <p:spPr>
          <a:xfrm>
            <a:off x="7388003" y="6586133"/>
            <a:ext cx="30057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25"/>
          <p:cNvSpPr txBox="1"/>
          <p:nvPr>
            <p:ph idx="25" type="body"/>
          </p:nvPr>
        </p:nvSpPr>
        <p:spPr>
          <a:xfrm>
            <a:off x="10472684" y="6586131"/>
            <a:ext cx="30057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6" name="Google Shape;406;p25"/>
          <p:cNvSpPr txBox="1"/>
          <p:nvPr>
            <p:ph idx="26" type="body"/>
          </p:nvPr>
        </p:nvSpPr>
        <p:spPr>
          <a:xfrm>
            <a:off x="13557366" y="6586131"/>
            <a:ext cx="30057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/Table slide_3">
  <p:cSld name="4_Somente Título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6"/>
          <p:cNvSpPr/>
          <p:nvPr/>
        </p:nvSpPr>
        <p:spPr>
          <a:xfrm flipH="1" rot="10800000">
            <a:off x="0" y="-3958"/>
            <a:ext cx="17559300" cy="4205700"/>
          </a:xfrm>
          <a:prstGeom prst="round1Rect">
            <a:avLst>
              <a:gd fmla="val 1343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6"/>
          <p:cNvSpPr/>
          <p:nvPr/>
        </p:nvSpPr>
        <p:spPr>
          <a:xfrm rot="-5400000">
            <a:off x="898539" y="950695"/>
            <a:ext cx="253200" cy="253200"/>
          </a:xfrm>
          <a:prstGeom prst="ellipse">
            <a:avLst/>
          </a:prstGeom>
          <a:gradFill>
            <a:gsLst>
              <a:gs pos="0">
                <a:srgbClr val="06BFED"/>
              </a:gs>
              <a:gs pos="100000">
                <a:srgbClr val="40CFD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6"/>
          <p:cNvSpPr txBox="1"/>
          <p:nvPr>
            <p:ph type="title"/>
          </p:nvPr>
        </p:nvSpPr>
        <p:spPr>
          <a:xfrm>
            <a:off x="1215263" y="937038"/>
            <a:ext cx="75636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Roboto Medium"/>
              <a:buNone/>
              <a:defRPr b="0" i="0" sz="18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1" name="Google Shape;411;p26"/>
          <p:cNvSpPr txBox="1"/>
          <p:nvPr>
            <p:ph idx="1" type="body"/>
          </p:nvPr>
        </p:nvSpPr>
        <p:spPr>
          <a:xfrm>
            <a:off x="803514" y="1777906"/>
            <a:ext cx="79755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4400"/>
              <a:buFont typeface="Roboto Medium"/>
              <a:buChar char="•"/>
              <a:defRPr i="0" sz="44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2" name="Google Shape;412;p26"/>
          <p:cNvSpPr/>
          <p:nvPr/>
        </p:nvSpPr>
        <p:spPr>
          <a:xfrm>
            <a:off x="12192000" y="0"/>
            <a:ext cx="5367300" cy="9875700"/>
          </a:xfrm>
          <a:prstGeom prst="rect">
            <a:avLst/>
          </a:prstGeom>
          <a:solidFill>
            <a:srgbClr val="E5F1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3" name="Google Shape;413;p26"/>
          <p:cNvGrpSpPr/>
          <p:nvPr/>
        </p:nvGrpSpPr>
        <p:grpSpPr>
          <a:xfrm>
            <a:off x="1025117" y="7312158"/>
            <a:ext cx="15603900" cy="1237500"/>
            <a:chOff x="1025117" y="7586478"/>
            <a:chExt cx="15603900" cy="1237500"/>
          </a:xfrm>
        </p:grpSpPr>
        <p:sp>
          <p:nvSpPr>
            <p:cNvPr id="414" name="Google Shape;414;p26"/>
            <p:cNvSpPr/>
            <p:nvPr/>
          </p:nvSpPr>
          <p:spPr>
            <a:xfrm>
              <a:off x="1025117" y="7586478"/>
              <a:ext cx="15603900" cy="1237500"/>
            </a:xfrm>
            <a:prstGeom prst="roundRect">
              <a:avLst>
                <a:gd fmla="val 16667" name="adj"/>
              </a:avLst>
            </a:prstGeom>
            <a:solidFill>
              <a:srgbClr val="0094B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5" name="Google Shape;415;p26"/>
            <p:cNvCxnSpPr/>
            <p:nvPr/>
          </p:nvCxnSpPr>
          <p:spPr>
            <a:xfrm>
              <a:off x="8778082" y="7824739"/>
              <a:ext cx="0" cy="7611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416" name="Google Shape;41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26"/>
          <p:cNvSpPr txBox="1"/>
          <p:nvPr>
            <p:ph idx="2" type="body"/>
          </p:nvPr>
        </p:nvSpPr>
        <p:spPr>
          <a:xfrm>
            <a:off x="1585732" y="7550419"/>
            <a:ext cx="66606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8" name="Google Shape;418;p26"/>
          <p:cNvSpPr txBox="1"/>
          <p:nvPr>
            <p:ph idx="3" type="body"/>
          </p:nvPr>
        </p:nvSpPr>
        <p:spPr>
          <a:xfrm>
            <a:off x="9309975" y="7550419"/>
            <a:ext cx="66606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9" name="Google Shape;419;p26"/>
          <p:cNvSpPr txBox="1"/>
          <p:nvPr>
            <p:ph idx="4" type="body"/>
          </p:nvPr>
        </p:nvSpPr>
        <p:spPr>
          <a:xfrm>
            <a:off x="14034350" y="1777906"/>
            <a:ext cx="23100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0" name="Google Shape;420;p26"/>
          <p:cNvSpPr txBox="1"/>
          <p:nvPr>
            <p:ph idx="5" type="body"/>
          </p:nvPr>
        </p:nvSpPr>
        <p:spPr>
          <a:xfrm>
            <a:off x="14034350" y="3261919"/>
            <a:ext cx="23100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1" name="Google Shape;421;p26"/>
          <p:cNvSpPr txBox="1"/>
          <p:nvPr>
            <p:ph idx="6" type="body"/>
          </p:nvPr>
        </p:nvSpPr>
        <p:spPr>
          <a:xfrm>
            <a:off x="14034350" y="4745932"/>
            <a:ext cx="23100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_9">
  <p:cSld name="5_Somente Título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7"/>
          <p:cNvSpPr/>
          <p:nvPr/>
        </p:nvSpPr>
        <p:spPr>
          <a:xfrm flipH="1" rot="10800000">
            <a:off x="0" y="-3958"/>
            <a:ext cx="17559300" cy="4205700"/>
          </a:xfrm>
          <a:prstGeom prst="round1Rect">
            <a:avLst>
              <a:gd fmla="val 1343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7"/>
          <p:cNvSpPr/>
          <p:nvPr/>
        </p:nvSpPr>
        <p:spPr>
          <a:xfrm rot="-5400000">
            <a:off x="898539" y="950695"/>
            <a:ext cx="253200" cy="253200"/>
          </a:xfrm>
          <a:prstGeom prst="ellipse">
            <a:avLst/>
          </a:prstGeom>
          <a:gradFill>
            <a:gsLst>
              <a:gs pos="0">
                <a:srgbClr val="06BFED"/>
              </a:gs>
              <a:gs pos="100000">
                <a:srgbClr val="40CFD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7"/>
          <p:cNvSpPr txBox="1"/>
          <p:nvPr>
            <p:ph type="title"/>
          </p:nvPr>
        </p:nvSpPr>
        <p:spPr>
          <a:xfrm>
            <a:off x="1215264" y="937038"/>
            <a:ext cx="63315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Roboto Medium"/>
              <a:buNone/>
              <a:defRPr b="0" i="0" sz="18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6" name="Google Shape;426;p27"/>
          <p:cNvSpPr txBox="1"/>
          <p:nvPr>
            <p:ph idx="1" type="body"/>
          </p:nvPr>
        </p:nvSpPr>
        <p:spPr>
          <a:xfrm>
            <a:off x="803515" y="1777906"/>
            <a:ext cx="67431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4400"/>
              <a:buFont typeface="Roboto Medium"/>
              <a:buChar char="•"/>
              <a:defRPr i="0" sz="44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7" name="Google Shape;427;p27"/>
          <p:cNvSpPr/>
          <p:nvPr/>
        </p:nvSpPr>
        <p:spPr>
          <a:xfrm>
            <a:off x="8778874" y="0"/>
            <a:ext cx="8780400" cy="9875700"/>
          </a:xfrm>
          <a:prstGeom prst="rect">
            <a:avLst/>
          </a:prstGeom>
          <a:solidFill>
            <a:srgbClr val="E5F1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8" name="Google Shape;42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27"/>
          <p:cNvSpPr txBox="1"/>
          <p:nvPr>
            <p:ph idx="2" type="body"/>
          </p:nvPr>
        </p:nvSpPr>
        <p:spPr>
          <a:xfrm>
            <a:off x="9797516" y="924466"/>
            <a:ext cx="67431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0" name="Google Shape;430;p27"/>
          <p:cNvSpPr txBox="1"/>
          <p:nvPr>
            <p:ph idx="3" type="body"/>
          </p:nvPr>
        </p:nvSpPr>
        <p:spPr>
          <a:xfrm>
            <a:off x="9797516" y="2448466"/>
            <a:ext cx="6743100" cy="8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1" name="Google Shape;431;p27"/>
          <p:cNvSpPr txBox="1"/>
          <p:nvPr>
            <p:ph idx="4" type="body"/>
          </p:nvPr>
        </p:nvSpPr>
        <p:spPr>
          <a:xfrm>
            <a:off x="9797516" y="3651791"/>
            <a:ext cx="67431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2" name="Google Shape;432;p27"/>
          <p:cNvSpPr txBox="1"/>
          <p:nvPr>
            <p:ph idx="5" type="body"/>
          </p:nvPr>
        </p:nvSpPr>
        <p:spPr>
          <a:xfrm>
            <a:off x="10607041" y="5178385"/>
            <a:ext cx="2565000" cy="9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3" name="Google Shape;433;p27"/>
          <p:cNvSpPr txBox="1"/>
          <p:nvPr>
            <p:ph idx="6" type="body"/>
          </p:nvPr>
        </p:nvSpPr>
        <p:spPr>
          <a:xfrm>
            <a:off x="13975747" y="5178385"/>
            <a:ext cx="2565000" cy="9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4" name="Google Shape;434;p27"/>
          <p:cNvSpPr txBox="1"/>
          <p:nvPr>
            <p:ph idx="7" type="body"/>
          </p:nvPr>
        </p:nvSpPr>
        <p:spPr>
          <a:xfrm>
            <a:off x="10607041" y="6448816"/>
            <a:ext cx="2565000" cy="9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27"/>
          <p:cNvSpPr txBox="1"/>
          <p:nvPr>
            <p:ph idx="8" type="body"/>
          </p:nvPr>
        </p:nvSpPr>
        <p:spPr>
          <a:xfrm>
            <a:off x="13975747" y="6448816"/>
            <a:ext cx="2565000" cy="9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27"/>
          <p:cNvSpPr txBox="1"/>
          <p:nvPr>
            <p:ph idx="9" type="body"/>
          </p:nvPr>
        </p:nvSpPr>
        <p:spPr>
          <a:xfrm>
            <a:off x="10607041" y="7716463"/>
            <a:ext cx="2565000" cy="9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27"/>
          <p:cNvSpPr txBox="1"/>
          <p:nvPr>
            <p:ph idx="13" type="body"/>
          </p:nvPr>
        </p:nvSpPr>
        <p:spPr>
          <a:xfrm>
            <a:off x="13975747" y="7716463"/>
            <a:ext cx="2565000" cy="9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et the Team">
  <p:cSld name="3_Conteúdo com Legenda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8"/>
          <p:cNvSpPr/>
          <p:nvPr/>
        </p:nvSpPr>
        <p:spPr>
          <a:xfrm>
            <a:off x="413068" y="4724400"/>
            <a:ext cx="16733100" cy="5151300"/>
          </a:xfrm>
          <a:prstGeom prst="round2SameRect">
            <a:avLst>
              <a:gd fmla="val 12351" name="adj1"/>
              <a:gd fmla="val 0" name="adj2"/>
            </a:avLst>
          </a:prstGeom>
          <a:solidFill>
            <a:srgbClr val="E5F0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8"/>
          <p:cNvSpPr/>
          <p:nvPr/>
        </p:nvSpPr>
        <p:spPr>
          <a:xfrm rot="-5400000">
            <a:off x="898539" y="950695"/>
            <a:ext cx="253200" cy="253200"/>
          </a:xfrm>
          <a:prstGeom prst="ellipse">
            <a:avLst/>
          </a:prstGeom>
          <a:gradFill>
            <a:gsLst>
              <a:gs pos="0">
                <a:srgbClr val="06BFED"/>
              </a:gs>
              <a:gs pos="100000">
                <a:srgbClr val="40CFD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8"/>
          <p:cNvSpPr txBox="1"/>
          <p:nvPr>
            <p:ph type="title"/>
          </p:nvPr>
        </p:nvSpPr>
        <p:spPr>
          <a:xfrm>
            <a:off x="1215263" y="937038"/>
            <a:ext cx="154785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Roboto Medium"/>
              <a:buNone/>
              <a:defRPr b="0" i="0" sz="18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2" name="Google Shape;442;p28"/>
          <p:cNvSpPr txBox="1"/>
          <p:nvPr>
            <p:ph idx="1" type="body"/>
          </p:nvPr>
        </p:nvSpPr>
        <p:spPr>
          <a:xfrm>
            <a:off x="803514" y="1777906"/>
            <a:ext cx="158901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4400"/>
              <a:buFont typeface="Roboto Medium"/>
              <a:buChar char="•"/>
              <a:defRPr i="0" sz="44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43" name="Google Shape;44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28"/>
          <p:cNvSpPr txBox="1"/>
          <p:nvPr>
            <p:ph idx="2" type="body"/>
          </p:nvPr>
        </p:nvSpPr>
        <p:spPr>
          <a:xfrm>
            <a:off x="867583" y="6797040"/>
            <a:ext cx="2372400" cy="15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5" name="Google Shape;445;p28"/>
          <p:cNvSpPr txBox="1"/>
          <p:nvPr>
            <p:ph idx="3" type="body"/>
          </p:nvPr>
        </p:nvSpPr>
        <p:spPr>
          <a:xfrm>
            <a:off x="3557939" y="6797040"/>
            <a:ext cx="2372400" cy="15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6" name="Google Shape;446;p28"/>
          <p:cNvSpPr txBox="1"/>
          <p:nvPr>
            <p:ph idx="4" type="body"/>
          </p:nvPr>
        </p:nvSpPr>
        <p:spPr>
          <a:xfrm>
            <a:off x="6248295" y="6797040"/>
            <a:ext cx="2372400" cy="15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7" name="Google Shape;447;p28"/>
          <p:cNvSpPr txBox="1"/>
          <p:nvPr>
            <p:ph idx="5" type="body"/>
          </p:nvPr>
        </p:nvSpPr>
        <p:spPr>
          <a:xfrm>
            <a:off x="8938651" y="6797040"/>
            <a:ext cx="2372400" cy="15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28"/>
          <p:cNvSpPr txBox="1"/>
          <p:nvPr>
            <p:ph idx="6" type="body"/>
          </p:nvPr>
        </p:nvSpPr>
        <p:spPr>
          <a:xfrm>
            <a:off x="11629007" y="6797040"/>
            <a:ext cx="2372400" cy="15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28"/>
          <p:cNvSpPr txBox="1"/>
          <p:nvPr>
            <p:ph idx="7" type="body"/>
          </p:nvPr>
        </p:nvSpPr>
        <p:spPr>
          <a:xfrm>
            <a:off x="14319361" y="6797040"/>
            <a:ext cx="2372400" cy="15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28"/>
          <p:cNvSpPr/>
          <p:nvPr>
            <p:ph idx="8" type="pic"/>
          </p:nvPr>
        </p:nvSpPr>
        <p:spPr>
          <a:xfrm>
            <a:off x="867583" y="3768138"/>
            <a:ext cx="2372400" cy="2687700"/>
          </a:xfrm>
          <a:prstGeom prst="rect">
            <a:avLst/>
          </a:prstGeom>
          <a:noFill/>
          <a:ln>
            <a:noFill/>
          </a:ln>
        </p:spPr>
      </p:sp>
      <p:sp>
        <p:nvSpPr>
          <p:cNvPr id="451" name="Google Shape;451;p28"/>
          <p:cNvSpPr/>
          <p:nvPr>
            <p:ph idx="9" type="pic"/>
          </p:nvPr>
        </p:nvSpPr>
        <p:spPr>
          <a:xfrm>
            <a:off x="3557938" y="3768138"/>
            <a:ext cx="2372400" cy="2687700"/>
          </a:xfrm>
          <a:prstGeom prst="rect">
            <a:avLst/>
          </a:prstGeom>
          <a:noFill/>
          <a:ln>
            <a:noFill/>
          </a:ln>
        </p:spPr>
      </p:sp>
      <p:sp>
        <p:nvSpPr>
          <p:cNvPr id="452" name="Google Shape;452;p28"/>
          <p:cNvSpPr/>
          <p:nvPr>
            <p:ph idx="13" type="pic"/>
          </p:nvPr>
        </p:nvSpPr>
        <p:spPr>
          <a:xfrm>
            <a:off x="6248293" y="3768138"/>
            <a:ext cx="2372400" cy="2687700"/>
          </a:xfrm>
          <a:prstGeom prst="rect">
            <a:avLst/>
          </a:prstGeom>
          <a:noFill/>
          <a:ln>
            <a:noFill/>
          </a:ln>
        </p:spPr>
      </p:sp>
      <p:sp>
        <p:nvSpPr>
          <p:cNvPr id="453" name="Google Shape;453;p28"/>
          <p:cNvSpPr/>
          <p:nvPr>
            <p:ph idx="14" type="pic"/>
          </p:nvPr>
        </p:nvSpPr>
        <p:spPr>
          <a:xfrm>
            <a:off x="8938648" y="3768138"/>
            <a:ext cx="2372400" cy="2687700"/>
          </a:xfrm>
          <a:prstGeom prst="rect">
            <a:avLst/>
          </a:prstGeom>
          <a:noFill/>
          <a:ln>
            <a:noFill/>
          </a:ln>
        </p:spPr>
      </p:sp>
      <p:sp>
        <p:nvSpPr>
          <p:cNvPr id="454" name="Google Shape;454;p28"/>
          <p:cNvSpPr/>
          <p:nvPr>
            <p:ph idx="15" type="pic"/>
          </p:nvPr>
        </p:nvSpPr>
        <p:spPr>
          <a:xfrm>
            <a:off x="11629003" y="3768138"/>
            <a:ext cx="2372400" cy="2687700"/>
          </a:xfrm>
          <a:prstGeom prst="rect">
            <a:avLst/>
          </a:prstGeom>
          <a:noFill/>
          <a:ln>
            <a:noFill/>
          </a:ln>
        </p:spPr>
      </p:sp>
      <p:sp>
        <p:nvSpPr>
          <p:cNvPr id="455" name="Google Shape;455;p28"/>
          <p:cNvSpPr/>
          <p:nvPr>
            <p:ph idx="16" type="pic"/>
          </p:nvPr>
        </p:nvSpPr>
        <p:spPr>
          <a:xfrm>
            <a:off x="14319360" y="3768138"/>
            <a:ext cx="2372400" cy="2687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_10">
  <p:cSld name="3_Somente Título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9"/>
          <p:cNvSpPr/>
          <p:nvPr/>
        </p:nvSpPr>
        <p:spPr>
          <a:xfrm>
            <a:off x="0" y="794"/>
            <a:ext cx="17559300" cy="9875700"/>
          </a:xfrm>
          <a:prstGeom prst="rect">
            <a:avLst/>
          </a:prstGeom>
          <a:solidFill>
            <a:srgbClr val="E5F0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8" name="Google Shape;458;p29"/>
          <p:cNvCxnSpPr/>
          <p:nvPr/>
        </p:nvCxnSpPr>
        <p:spPr>
          <a:xfrm>
            <a:off x="1075974" y="5289710"/>
            <a:ext cx="0" cy="2317800"/>
          </a:xfrm>
          <a:prstGeom prst="straightConnector1">
            <a:avLst/>
          </a:prstGeom>
          <a:noFill/>
          <a:ln cap="flat" cmpd="sng" w="38100">
            <a:solidFill>
              <a:srgbClr val="01BEE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9" name="Google Shape;459;p29"/>
          <p:cNvSpPr/>
          <p:nvPr/>
        </p:nvSpPr>
        <p:spPr>
          <a:xfrm flipH="1" rot="10800000">
            <a:off x="0" y="-3958"/>
            <a:ext cx="17559300" cy="4205700"/>
          </a:xfrm>
          <a:prstGeom prst="round1Rect">
            <a:avLst>
              <a:gd fmla="val 1343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0" name="Google Shape;460;p29"/>
          <p:cNvPicPr preferRelativeResize="0"/>
          <p:nvPr/>
        </p:nvPicPr>
        <p:blipFill rotWithShape="1">
          <a:blip r:embed="rId2">
            <a:alphaModFix/>
          </a:blip>
          <a:srcRect b="198" l="12841" r="43543" t="16240"/>
          <a:stretch/>
        </p:blipFill>
        <p:spPr>
          <a:xfrm>
            <a:off x="9046183" y="731520"/>
            <a:ext cx="3450619" cy="3718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9"/>
          <p:cNvPicPr preferRelativeResize="0"/>
          <p:nvPr/>
        </p:nvPicPr>
        <p:blipFill rotWithShape="1">
          <a:blip r:embed="rId2">
            <a:alphaModFix/>
          </a:blip>
          <a:srcRect b="83146" l="45587" r="29811" t="-954"/>
          <a:stretch/>
        </p:blipFill>
        <p:spPr>
          <a:xfrm>
            <a:off x="12575595" y="518160"/>
            <a:ext cx="1946261" cy="79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0020" y="4932469"/>
            <a:ext cx="443808" cy="44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0020" y="6135988"/>
            <a:ext cx="443808" cy="44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0020" y="7339507"/>
            <a:ext cx="443808" cy="4438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6" name="Google Shape;466;p29"/>
          <p:cNvCxnSpPr/>
          <p:nvPr/>
        </p:nvCxnSpPr>
        <p:spPr>
          <a:xfrm>
            <a:off x="9371463" y="5289710"/>
            <a:ext cx="0" cy="2317800"/>
          </a:xfrm>
          <a:prstGeom prst="straightConnector1">
            <a:avLst/>
          </a:prstGeom>
          <a:noFill/>
          <a:ln cap="flat" cmpd="sng" w="38100">
            <a:solidFill>
              <a:srgbClr val="01BEE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7" name="Google Shape;46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5509" y="4932469"/>
            <a:ext cx="443808" cy="44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5509" y="6135988"/>
            <a:ext cx="443808" cy="44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5509" y="7339507"/>
            <a:ext cx="443808" cy="443808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29"/>
          <p:cNvSpPr/>
          <p:nvPr/>
        </p:nvSpPr>
        <p:spPr>
          <a:xfrm rot="-5400000">
            <a:off x="898539" y="950695"/>
            <a:ext cx="253200" cy="253200"/>
          </a:xfrm>
          <a:prstGeom prst="ellipse">
            <a:avLst/>
          </a:prstGeom>
          <a:gradFill>
            <a:gsLst>
              <a:gs pos="0">
                <a:srgbClr val="06BFED"/>
              </a:gs>
              <a:gs pos="100000">
                <a:srgbClr val="40CFD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29"/>
          <p:cNvSpPr txBox="1"/>
          <p:nvPr>
            <p:ph type="title"/>
          </p:nvPr>
        </p:nvSpPr>
        <p:spPr>
          <a:xfrm>
            <a:off x="1215263" y="937038"/>
            <a:ext cx="75636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Roboto Medium"/>
              <a:buNone/>
              <a:defRPr b="0" i="0" sz="18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2" name="Google Shape;472;p29"/>
          <p:cNvSpPr txBox="1"/>
          <p:nvPr>
            <p:ph idx="1" type="body"/>
          </p:nvPr>
        </p:nvSpPr>
        <p:spPr>
          <a:xfrm>
            <a:off x="803514" y="1777906"/>
            <a:ext cx="79755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4400"/>
              <a:buFont typeface="Roboto Medium"/>
              <a:buChar char="•"/>
              <a:defRPr i="0" sz="44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3" name="Google Shape;473;p29"/>
          <p:cNvSpPr txBox="1"/>
          <p:nvPr>
            <p:ph idx="2" type="body"/>
          </p:nvPr>
        </p:nvSpPr>
        <p:spPr>
          <a:xfrm>
            <a:off x="1519782" y="4932469"/>
            <a:ext cx="59478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4" name="Google Shape;474;p29"/>
          <p:cNvSpPr txBox="1"/>
          <p:nvPr>
            <p:ph idx="3" type="body"/>
          </p:nvPr>
        </p:nvSpPr>
        <p:spPr>
          <a:xfrm>
            <a:off x="1519782" y="6091799"/>
            <a:ext cx="59478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5" name="Google Shape;475;p29"/>
          <p:cNvSpPr txBox="1"/>
          <p:nvPr>
            <p:ph idx="4" type="body"/>
          </p:nvPr>
        </p:nvSpPr>
        <p:spPr>
          <a:xfrm>
            <a:off x="1519782" y="7251129"/>
            <a:ext cx="59478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29"/>
          <p:cNvSpPr txBox="1"/>
          <p:nvPr>
            <p:ph idx="5" type="body"/>
          </p:nvPr>
        </p:nvSpPr>
        <p:spPr>
          <a:xfrm>
            <a:off x="9803972" y="4932469"/>
            <a:ext cx="59478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29"/>
          <p:cNvSpPr txBox="1"/>
          <p:nvPr>
            <p:ph idx="6" type="body"/>
          </p:nvPr>
        </p:nvSpPr>
        <p:spPr>
          <a:xfrm>
            <a:off x="9803972" y="6091799"/>
            <a:ext cx="59478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29"/>
          <p:cNvSpPr txBox="1"/>
          <p:nvPr>
            <p:ph idx="7" type="body"/>
          </p:nvPr>
        </p:nvSpPr>
        <p:spPr>
          <a:xfrm>
            <a:off x="9803972" y="7251129"/>
            <a:ext cx="59478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79" name="Google Shape;479;p29"/>
          <p:cNvPicPr preferRelativeResize="0"/>
          <p:nvPr/>
        </p:nvPicPr>
        <p:blipFill rotWithShape="1">
          <a:blip r:embed="rId2">
            <a:alphaModFix/>
          </a:blip>
          <a:srcRect b="198" l="60125" r="10796" t="28841"/>
          <a:stretch/>
        </p:blipFill>
        <p:spPr>
          <a:xfrm>
            <a:off x="12496799" y="1292248"/>
            <a:ext cx="2300525" cy="3157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1_Título e conteúdo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0"/>
          <p:cNvSpPr/>
          <p:nvPr/>
        </p:nvSpPr>
        <p:spPr>
          <a:xfrm>
            <a:off x="0" y="0"/>
            <a:ext cx="17559300" cy="9875700"/>
          </a:xfrm>
          <a:prstGeom prst="rect">
            <a:avLst/>
          </a:prstGeom>
          <a:solidFill>
            <a:srgbClr val="E5F1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30"/>
          <p:cNvSpPr/>
          <p:nvPr/>
        </p:nvSpPr>
        <p:spPr>
          <a:xfrm flipH="1" rot="10800000">
            <a:off x="-1" y="15119"/>
            <a:ext cx="12749400" cy="7879200"/>
          </a:xfrm>
          <a:prstGeom prst="round1Rect">
            <a:avLst>
              <a:gd fmla="val 1001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3" name="Google Shape;48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30"/>
          <p:cNvSpPr txBox="1"/>
          <p:nvPr/>
        </p:nvSpPr>
        <p:spPr>
          <a:xfrm>
            <a:off x="461963" y="2803282"/>
            <a:ext cx="96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01B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01</a:t>
            </a:r>
            <a:endParaRPr sz="4000">
              <a:solidFill>
                <a:srgbClr val="01BEE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85" name="Google Shape;485;p30"/>
          <p:cNvSpPr txBox="1"/>
          <p:nvPr/>
        </p:nvSpPr>
        <p:spPr>
          <a:xfrm>
            <a:off x="461963" y="3670872"/>
            <a:ext cx="96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01B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02</a:t>
            </a:r>
            <a:endParaRPr sz="4000">
              <a:solidFill>
                <a:srgbClr val="01BEE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86" name="Google Shape;486;p30"/>
          <p:cNvSpPr txBox="1"/>
          <p:nvPr/>
        </p:nvSpPr>
        <p:spPr>
          <a:xfrm>
            <a:off x="461963" y="4538462"/>
            <a:ext cx="96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01B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03</a:t>
            </a:r>
            <a:endParaRPr sz="4000">
              <a:solidFill>
                <a:srgbClr val="01BEE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87" name="Google Shape;487;p30"/>
          <p:cNvSpPr txBox="1"/>
          <p:nvPr/>
        </p:nvSpPr>
        <p:spPr>
          <a:xfrm>
            <a:off x="461963" y="5406052"/>
            <a:ext cx="96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01B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04</a:t>
            </a:r>
            <a:endParaRPr sz="4000">
              <a:solidFill>
                <a:srgbClr val="01BEE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88" name="Google Shape;488;p30"/>
          <p:cNvSpPr txBox="1"/>
          <p:nvPr/>
        </p:nvSpPr>
        <p:spPr>
          <a:xfrm>
            <a:off x="461963" y="6273643"/>
            <a:ext cx="96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01B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05</a:t>
            </a:r>
            <a:endParaRPr sz="4000">
              <a:solidFill>
                <a:srgbClr val="01BEE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489" name="Google Shape;489;p30"/>
          <p:cNvPicPr preferRelativeResize="0"/>
          <p:nvPr/>
        </p:nvPicPr>
        <p:blipFill rotWithShape="1">
          <a:blip r:embed="rId3">
            <a:alphaModFix/>
          </a:blip>
          <a:srcRect b="0" l="49663" r="0" t="0"/>
          <a:stretch/>
        </p:blipFill>
        <p:spPr>
          <a:xfrm>
            <a:off x="13543761" y="4290823"/>
            <a:ext cx="3553616" cy="397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30"/>
          <p:cNvPicPr preferRelativeResize="0"/>
          <p:nvPr/>
        </p:nvPicPr>
        <p:blipFill rotWithShape="1">
          <a:blip r:embed="rId4">
            <a:alphaModFix/>
          </a:blip>
          <a:srcRect b="50328" l="75533" r="12863" t="30568"/>
          <a:stretch/>
        </p:blipFill>
        <p:spPr>
          <a:xfrm>
            <a:off x="13445688" y="3485520"/>
            <a:ext cx="1300541" cy="120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30"/>
          <p:cNvPicPr preferRelativeResize="0"/>
          <p:nvPr/>
        </p:nvPicPr>
        <p:blipFill rotWithShape="1">
          <a:blip r:embed="rId5">
            <a:alphaModFix/>
          </a:blip>
          <a:srcRect b="2" l="60061" r="14385" t="20462"/>
          <a:stretch/>
        </p:blipFill>
        <p:spPr>
          <a:xfrm>
            <a:off x="13808072" y="3963365"/>
            <a:ext cx="2485834" cy="4352392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0"/>
          <p:cNvSpPr txBox="1"/>
          <p:nvPr>
            <p:ph idx="1" type="body"/>
          </p:nvPr>
        </p:nvSpPr>
        <p:spPr>
          <a:xfrm>
            <a:off x="803514" y="1155055"/>
            <a:ext cx="109248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4400"/>
              <a:buFont typeface="Roboto Medium"/>
              <a:buChar char="•"/>
              <a:defRPr i="0" sz="44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edium"/>
              <a:buChar char="•"/>
              <a:defRPr i="0" sz="24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•"/>
              <a:defRPr i="0" sz="20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3" name="Google Shape;493;p30"/>
          <p:cNvSpPr txBox="1"/>
          <p:nvPr>
            <p:ph idx="2" type="body"/>
          </p:nvPr>
        </p:nvSpPr>
        <p:spPr>
          <a:xfrm>
            <a:off x="1562033" y="2968806"/>
            <a:ext cx="101553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4" name="Google Shape;494;p30"/>
          <p:cNvSpPr txBox="1"/>
          <p:nvPr>
            <p:ph idx="3" type="body"/>
          </p:nvPr>
        </p:nvSpPr>
        <p:spPr>
          <a:xfrm>
            <a:off x="1562033" y="3836554"/>
            <a:ext cx="101553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5" name="Google Shape;495;p30"/>
          <p:cNvSpPr txBox="1"/>
          <p:nvPr>
            <p:ph idx="4" type="body"/>
          </p:nvPr>
        </p:nvSpPr>
        <p:spPr>
          <a:xfrm>
            <a:off x="1562033" y="4704302"/>
            <a:ext cx="101553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6" name="Google Shape;496;p30"/>
          <p:cNvSpPr txBox="1"/>
          <p:nvPr>
            <p:ph idx="5" type="body"/>
          </p:nvPr>
        </p:nvSpPr>
        <p:spPr>
          <a:xfrm>
            <a:off x="1562033" y="5572050"/>
            <a:ext cx="101553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7" name="Google Shape;497;p30"/>
          <p:cNvSpPr txBox="1"/>
          <p:nvPr>
            <p:ph idx="6" type="body"/>
          </p:nvPr>
        </p:nvSpPr>
        <p:spPr>
          <a:xfrm>
            <a:off x="1562033" y="6439797"/>
            <a:ext cx="101553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3110">
          <p15:clr>
            <a:srgbClr val="FBAE40"/>
          </p15:clr>
        </p15:guide>
        <p15:guide id="2" pos="553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_2">
  <p:cSld name="1_Slide de Título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0" y="0"/>
            <a:ext cx="17559300" cy="9875700"/>
          </a:xfrm>
          <a:prstGeom prst="rect">
            <a:avLst/>
          </a:prstGeom>
          <a:solidFill>
            <a:srgbClr val="E5F1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10895" y="5342543"/>
            <a:ext cx="71757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803515" y="2288446"/>
            <a:ext cx="7175700" cy="28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85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7200"/>
              <a:buFont typeface="Roboto Medium"/>
              <a:buChar char="•"/>
              <a:defRPr i="0" sz="72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5350" y="914400"/>
            <a:ext cx="2589759" cy="605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350" y="8269045"/>
            <a:ext cx="3488393" cy="53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 rotWithShape="1">
          <a:blip r:embed="rId4">
            <a:alphaModFix/>
          </a:blip>
          <a:srcRect b="3598" l="45105" r="1204" t="2587"/>
          <a:stretch/>
        </p:blipFill>
        <p:spPr>
          <a:xfrm>
            <a:off x="7507789" y="-3644"/>
            <a:ext cx="10051550" cy="987948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>
            <p:ph type="title"/>
          </p:nvPr>
        </p:nvSpPr>
        <p:spPr>
          <a:xfrm>
            <a:off x="1133983" y="1013238"/>
            <a:ext cx="21030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Medium"/>
              <a:buNone/>
              <a:defRPr b="0" i="0" sz="18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4"/>
          <p:cNvSpPr/>
          <p:nvPr>
            <p:ph idx="3" type="pic"/>
          </p:nvPr>
        </p:nvSpPr>
        <p:spPr>
          <a:xfrm>
            <a:off x="9941169" y="1422400"/>
            <a:ext cx="6413400" cy="701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2">
  <p:cSld name="3_Título e conteúdo"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1"/>
          <p:cNvSpPr/>
          <p:nvPr/>
        </p:nvSpPr>
        <p:spPr>
          <a:xfrm>
            <a:off x="0" y="0"/>
            <a:ext cx="17559300" cy="9875700"/>
          </a:xfrm>
          <a:prstGeom prst="rect">
            <a:avLst/>
          </a:prstGeom>
          <a:solidFill>
            <a:srgbClr val="E5F1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31"/>
          <p:cNvSpPr/>
          <p:nvPr/>
        </p:nvSpPr>
        <p:spPr>
          <a:xfrm>
            <a:off x="0" y="3398520"/>
            <a:ext cx="16629000" cy="6477300"/>
          </a:xfrm>
          <a:prstGeom prst="round1Rect">
            <a:avLst>
              <a:gd fmla="val 1001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1" name="Google Shape;501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31"/>
          <p:cNvPicPr preferRelativeResize="0"/>
          <p:nvPr/>
        </p:nvPicPr>
        <p:blipFill rotWithShape="1">
          <a:blip r:embed="rId3">
            <a:alphaModFix/>
          </a:blip>
          <a:srcRect b="44046" l="23865" r="10165" t="1089"/>
          <a:stretch/>
        </p:blipFill>
        <p:spPr>
          <a:xfrm>
            <a:off x="11904911" y="833556"/>
            <a:ext cx="6350256" cy="2970732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31"/>
          <p:cNvSpPr txBox="1"/>
          <p:nvPr>
            <p:ph idx="1" type="body"/>
          </p:nvPr>
        </p:nvSpPr>
        <p:spPr>
          <a:xfrm>
            <a:off x="803513" y="3827913"/>
            <a:ext cx="14858400" cy="1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477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6600"/>
              <a:buFont typeface="Arial"/>
              <a:buChar char="•"/>
              <a:defRPr b="0" i="0" sz="66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31"/>
          <p:cNvSpPr txBox="1"/>
          <p:nvPr>
            <p:ph idx="2" type="body"/>
          </p:nvPr>
        </p:nvSpPr>
        <p:spPr>
          <a:xfrm>
            <a:off x="803512" y="5865085"/>
            <a:ext cx="14858400" cy="1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31"/>
          <p:cNvSpPr txBox="1"/>
          <p:nvPr/>
        </p:nvSpPr>
        <p:spPr>
          <a:xfrm>
            <a:off x="895350" y="1265700"/>
            <a:ext cx="122415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900">
                <a:solidFill>
                  <a:srgbClr val="01B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02</a:t>
            </a:r>
            <a:endParaRPr sz="47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3110">
          <p15:clr>
            <a:srgbClr val="FBAE40"/>
          </p15:clr>
        </p15:guide>
        <p15:guide id="2" pos="553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3">
  <p:cSld name="4_Título e conteúdo"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2"/>
          <p:cNvSpPr/>
          <p:nvPr/>
        </p:nvSpPr>
        <p:spPr>
          <a:xfrm>
            <a:off x="0" y="0"/>
            <a:ext cx="17559300" cy="9875700"/>
          </a:xfrm>
          <a:prstGeom prst="rect">
            <a:avLst/>
          </a:prstGeom>
          <a:solidFill>
            <a:srgbClr val="E5F1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32"/>
          <p:cNvSpPr/>
          <p:nvPr/>
        </p:nvSpPr>
        <p:spPr>
          <a:xfrm>
            <a:off x="0" y="3398520"/>
            <a:ext cx="16629000" cy="6477300"/>
          </a:xfrm>
          <a:prstGeom prst="round1Rect">
            <a:avLst>
              <a:gd fmla="val 1001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9" name="Google Shape;50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32"/>
          <p:cNvPicPr preferRelativeResize="0"/>
          <p:nvPr/>
        </p:nvPicPr>
        <p:blipFill rotWithShape="1">
          <a:blip r:embed="rId3">
            <a:alphaModFix/>
          </a:blip>
          <a:srcRect b="44046" l="23865" r="10165" t="1089"/>
          <a:stretch/>
        </p:blipFill>
        <p:spPr>
          <a:xfrm>
            <a:off x="11904911" y="833556"/>
            <a:ext cx="6350256" cy="2970732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32"/>
          <p:cNvSpPr txBox="1"/>
          <p:nvPr>
            <p:ph idx="1" type="body"/>
          </p:nvPr>
        </p:nvSpPr>
        <p:spPr>
          <a:xfrm>
            <a:off x="803513" y="3827913"/>
            <a:ext cx="14858400" cy="1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477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6600"/>
              <a:buFont typeface="Arial"/>
              <a:buChar char="•"/>
              <a:defRPr b="0" i="0" sz="66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2" name="Google Shape;512;p32"/>
          <p:cNvSpPr txBox="1"/>
          <p:nvPr>
            <p:ph idx="2" type="body"/>
          </p:nvPr>
        </p:nvSpPr>
        <p:spPr>
          <a:xfrm>
            <a:off x="803512" y="5865085"/>
            <a:ext cx="14858400" cy="1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3" name="Google Shape;513;p32"/>
          <p:cNvSpPr txBox="1"/>
          <p:nvPr/>
        </p:nvSpPr>
        <p:spPr>
          <a:xfrm>
            <a:off x="895350" y="1265700"/>
            <a:ext cx="122415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900">
                <a:solidFill>
                  <a:srgbClr val="01B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03</a:t>
            </a:r>
            <a:endParaRPr sz="47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3110">
          <p15:clr>
            <a:srgbClr val="FBAE40"/>
          </p15:clr>
        </p15:guide>
        <p15:guide id="2" pos="553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4">
  <p:cSld name="5_Título e conteúdo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3"/>
          <p:cNvSpPr/>
          <p:nvPr/>
        </p:nvSpPr>
        <p:spPr>
          <a:xfrm>
            <a:off x="0" y="0"/>
            <a:ext cx="17559300" cy="9875700"/>
          </a:xfrm>
          <a:prstGeom prst="rect">
            <a:avLst/>
          </a:prstGeom>
          <a:solidFill>
            <a:srgbClr val="E5F1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3"/>
          <p:cNvSpPr/>
          <p:nvPr/>
        </p:nvSpPr>
        <p:spPr>
          <a:xfrm>
            <a:off x="0" y="3398520"/>
            <a:ext cx="16629000" cy="6477300"/>
          </a:xfrm>
          <a:prstGeom prst="round1Rect">
            <a:avLst>
              <a:gd fmla="val 1001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7" name="Google Shape;51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33"/>
          <p:cNvPicPr preferRelativeResize="0"/>
          <p:nvPr/>
        </p:nvPicPr>
        <p:blipFill rotWithShape="1">
          <a:blip r:embed="rId3">
            <a:alphaModFix/>
          </a:blip>
          <a:srcRect b="44046" l="23865" r="10165" t="1089"/>
          <a:stretch/>
        </p:blipFill>
        <p:spPr>
          <a:xfrm>
            <a:off x="11904911" y="833556"/>
            <a:ext cx="6350256" cy="2970732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33"/>
          <p:cNvSpPr txBox="1"/>
          <p:nvPr>
            <p:ph idx="1" type="body"/>
          </p:nvPr>
        </p:nvSpPr>
        <p:spPr>
          <a:xfrm>
            <a:off x="803513" y="3827913"/>
            <a:ext cx="14858400" cy="1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477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6600"/>
              <a:buFont typeface="Arial"/>
              <a:buChar char="•"/>
              <a:defRPr b="0" i="0" sz="66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0" name="Google Shape;520;p33"/>
          <p:cNvSpPr txBox="1"/>
          <p:nvPr>
            <p:ph idx="2" type="body"/>
          </p:nvPr>
        </p:nvSpPr>
        <p:spPr>
          <a:xfrm>
            <a:off x="803512" y="5865085"/>
            <a:ext cx="14858400" cy="1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1" name="Google Shape;521;p33"/>
          <p:cNvSpPr txBox="1"/>
          <p:nvPr/>
        </p:nvSpPr>
        <p:spPr>
          <a:xfrm>
            <a:off x="895350" y="1265700"/>
            <a:ext cx="122415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900">
                <a:solidFill>
                  <a:srgbClr val="01B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04</a:t>
            </a:r>
            <a:endParaRPr sz="47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3110">
          <p15:clr>
            <a:srgbClr val="FBAE40"/>
          </p15:clr>
        </p15:guide>
        <p15:guide id="2" pos="553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5">
  <p:cSld name="6_Título e conteúdo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4"/>
          <p:cNvSpPr/>
          <p:nvPr/>
        </p:nvSpPr>
        <p:spPr>
          <a:xfrm>
            <a:off x="0" y="0"/>
            <a:ext cx="17559300" cy="9875700"/>
          </a:xfrm>
          <a:prstGeom prst="rect">
            <a:avLst/>
          </a:prstGeom>
          <a:solidFill>
            <a:srgbClr val="E5F1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34"/>
          <p:cNvSpPr/>
          <p:nvPr/>
        </p:nvSpPr>
        <p:spPr>
          <a:xfrm>
            <a:off x="0" y="3398520"/>
            <a:ext cx="16629000" cy="6477300"/>
          </a:xfrm>
          <a:prstGeom prst="round1Rect">
            <a:avLst>
              <a:gd fmla="val 1001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5" name="Google Shape;52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34"/>
          <p:cNvPicPr preferRelativeResize="0"/>
          <p:nvPr/>
        </p:nvPicPr>
        <p:blipFill rotWithShape="1">
          <a:blip r:embed="rId3">
            <a:alphaModFix/>
          </a:blip>
          <a:srcRect b="44046" l="23865" r="10165" t="1089"/>
          <a:stretch/>
        </p:blipFill>
        <p:spPr>
          <a:xfrm>
            <a:off x="11904911" y="833556"/>
            <a:ext cx="6350256" cy="2970732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34"/>
          <p:cNvSpPr txBox="1"/>
          <p:nvPr>
            <p:ph idx="1" type="body"/>
          </p:nvPr>
        </p:nvSpPr>
        <p:spPr>
          <a:xfrm>
            <a:off x="803513" y="3827913"/>
            <a:ext cx="14858400" cy="1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477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6600"/>
              <a:buFont typeface="Arial"/>
              <a:buChar char="•"/>
              <a:defRPr b="0" i="0" sz="66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8" name="Google Shape;528;p34"/>
          <p:cNvSpPr txBox="1"/>
          <p:nvPr>
            <p:ph idx="2" type="body"/>
          </p:nvPr>
        </p:nvSpPr>
        <p:spPr>
          <a:xfrm>
            <a:off x="803512" y="5865085"/>
            <a:ext cx="14858400" cy="1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9" name="Google Shape;529;p34"/>
          <p:cNvSpPr txBox="1"/>
          <p:nvPr/>
        </p:nvSpPr>
        <p:spPr>
          <a:xfrm>
            <a:off x="895350" y="1265700"/>
            <a:ext cx="122415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900">
                <a:solidFill>
                  <a:srgbClr val="01B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05</a:t>
            </a:r>
            <a:endParaRPr sz="47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3110">
          <p15:clr>
            <a:srgbClr val="FBAE40"/>
          </p15:clr>
        </p15:guide>
        <p15:guide id="2" pos="553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6_Somente Título"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5"/>
          <p:cNvSpPr/>
          <p:nvPr/>
        </p:nvSpPr>
        <p:spPr>
          <a:xfrm>
            <a:off x="0" y="0"/>
            <a:ext cx="17559300" cy="9875700"/>
          </a:xfrm>
          <a:prstGeom prst="rect">
            <a:avLst/>
          </a:prstGeom>
          <a:solidFill>
            <a:srgbClr val="E5F1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2" name="Google Shape;532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24668" y="1240221"/>
            <a:ext cx="9434670" cy="865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35"/>
          <p:cNvPicPr preferRelativeResize="0"/>
          <p:nvPr/>
        </p:nvPicPr>
        <p:blipFill rotWithShape="1">
          <a:blip r:embed="rId3">
            <a:alphaModFix/>
          </a:blip>
          <a:srcRect b="0" l="22567" r="15578" t="0"/>
          <a:stretch/>
        </p:blipFill>
        <p:spPr>
          <a:xfrm flipH="1">
            <a:off x="7359906" y="1676399"/>
            <a:ext cx="9055435" cy="8235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350" y="958332"/>
            <a:ext cx="3515285" cy="53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35"/>
          <p:cNvPicPr preferRelativeResize="0"/>
          <p:nvPr/>
        </p:nvPicPr>
        <p:blipFill rotWithShape="1">
          <a:blip r:embed="rId5">
            <a:alphaModFix/>
          </a:blip>
          <a:srcRect b="5442" l="16485" r="75736" t="81563"/>
          <a:stretch/>
        </p:blipFill>
        <p:spPr>
          <a:xfrm>
            <a:off x="781050" y="8293244"/>
            <a:ext cx="553930" cy="52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35"/>
          <p:cNvPicPr preferRelativeResize="0"/>
          <p:nvPr/>
        </p:nvPicPr>
        <p:blipFill rotWithShape="1">
          <a:blip r:embed="rId6">
            <a:alphaModFix/>
          </a:blip>
          <a:srcRect b="5588" l="29623" r="62599" t="81417"/>
          <a:stretch/>
        </p:blipFill>
        <p:spPr>
          <a:xfrm>
            <a:off x="1722219" y="8290928"/>
            <a:ext cx="553930" cy="520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35"/>
          <p:cNvPicPr preferRelativeResize="0"/>
          <p:nvPr/>
        </p:nvPicPr>
        <p:blipFill rotWithShape="1">
          <a:blip r:embed="rId6">
            <a:alphaModFix/>
          </a:blip>
          <a:srcRect b="5588" l="42693" r="49672" t="81417"/>
          <a:stretch/>
        </p:blipFill>
        <p:spPr>
          <a:xfrm>
            <a:off x="2653130" y="8290927"/>
            <a:ext cx="543671" cy="520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35"/>
          <p:cNvPicPr preferRelativeResize="0"/>
          <p:nvPr/>
        </p:nvPicPr>
        <p:blipFill rotWithShape="1">
          <a:blip r:embed="rId7">
            <a:alphaModFix/>
          </a:blip>
          <a:srcRect b="5588" l="56939" r="35283" t="81417"/>
          <a:stretch/>
        </p:blipFill>
        <p:spPr>
          <a:xfrm>
            <a:off x="3667814" y="8299025"/>
            <a:ext cx="553931" cy="520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35"/>
          <p:cNvPicPr preferRelativeResize="0"/>
          <p:nvPr/>
        </p:nvPicPr>
        <p:blipFill rotWithShape="1">
          <a:blip r:embed="rId6">
            <a:alphaModFix/>
          </a:blip>
          <a:srcRect b="5588" l="70876" r="20925" t="81417"/>
          <a:stretch/>
        </p:blipFill>
        <p:spPr>
          <a:xfrm>
            <a:off x="4673950" y="8295021"/>
            <a:ext cx="583849" cy="520594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35"/>
          <p:cNvSpPr txBox="1"/>
          <p:nvPr>
            <p:ph idx="1" type="body"/>
          </p:nvPr>
        </p:nvSpPr>
        <p:spPr>
          <a:xfrm>
            <a:off x="803514" y="2189385"/>
            <a:ext cx="6556500" cy="27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4400"/>
              <a:buFont typeface="Roboto Medium"/>
              <a:buChar char="•"/>
              <a:defRPr i="0" sz="44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1" name="Google Shape;541;p35"/>
          <p:cNvSpPr txBox="1"/>
          <p:nvPr>
            <p:ph idx="2" type="body"/>
          </p:nvPr>
        </p:nvSpPr>
        <p:spPr>
          <a:xfrm>
            <a:off x="803514" y="5283105"/>
            <a:ext cx="65565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" name="Google Shape;542;p35"/>
          <p:cNvSpPr/>
          <p:nvPr/>
        </p:nvSpPr>
        <p:spPr>
          <a:xfrm>
            <a:off x="15038378" y="7244848"/>
            <a:ext cx="1566600" cy="1566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mplate page">
  <p:cSld name="1_Título e conteúdo_1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3110">
          <p15:clr>
            <a:srgbClr val="FBAE40"/>
          </p15:clr>
        </p15:guide>
        <p15:guide id="2" pos="553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2_Slide de Título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0" y="0"/>
            <a:ext cx="17559300" cy="9875700"/>
          </a:xfrm>
          <a:prstGeom prst="rect">
            <a:avLst/>
          </a:prstGeom>
          <a:solidFill>
            <a:srgbClr val="E5F1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-962300" y="1596399"/>
            <a:ext cx="11357100" cy="8475600"/>
          </a:xfrm>
          <a:prstGeom prst="round2SameRect">
            <a:avLst>
              <a:gd fmla="val 12351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" name="Google Shape;33;p5"/>
          <p:cNvGrpSpPr/>
          <p:nvPr/>
        </p:nvGrpSpPr>
        <p:grpSpPr>
          <a:xfrm>
            <a:off x="895338" y="1073427"/>
            <a:ext cx="1072500" cy="1072500"/>
            <a:chOff x="8243463" y="1483527"/>
            <a:chExt cx="1072500" cy="10725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8243463" y="1483527"/>
              <a:ext cx="1072500" cy="1072500"/>
            </a:xfrm>
            <a:prstGeom prst="ellipse">
              <a:avLst/>
            </a:prstGeom>
            <a:gradFill>
              <a:gsLst>
                <a:gs pos="0">
                  <a:srgbClr val="06BFED"/>
                </a:gs>
                <a:gs pos="100000">
                  <a:srgbClr val="40CFD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" name="Google Shape;35;p5"/>
            <p:cNvPicPr preferRelativeResize="0"/>
            <p:nvPr/>
          </p:nvPicPr>
          <p:blipFill rotWithShape="1">
            <a:blip r:embed="rId2">
              <a:alphaModFix/>
            </a:blip>
            <a:srcRect b="60753" l="32286" r="35478" t="21339"/>
            <a:stretch/>
          </p:blipFill>
          <p:spPr>
            <a:xfrm rot="10800000">
              <a:off x="8470582" y="1763970"/>
              <a:ext cx="698819" cy="51383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" name="Google Shape;3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87400" y="3028650"/>
            <a:ext cx="4887025" cy="5374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/>
          <p:nvPr>
            <p:ph idx="1" type="body"/>
          </p:nvPr>
        </p:nvSpPr>
        <p:spPr>
          <a:xfrm>
            <a:off x="895339" y="2742431"/>
            <a:ext cx="72639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4400"/>
              <a:buFont typeface="Roboto Medium"/>
              <a:buChar char="•"/>
              <a:defRPr i="0" sz="44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•"/>
              <a:defRPr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•"/>
              <a:defRPr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2" type="body"/>
          </p:nvPr>
        </p:nvSpPr>
        <p:spPr>
          <a:xfrm>
            <a:off x="895353" y="7237198"/>
            <a:ext cx="9190500" cy="17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73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BEEF"/>
              </a:buClr>
              <a:buSzPts val="2500"/>
              <a:buFont typeface="Roboto"/>
              <a:buChar char="•"/>
              <a:defRPr b="1" i="0" sz="2500" u="none" cap="none" strike="noStrike">
                <a:solidFill>
                  <a:srgbClr val="01BEE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BEEF"/>
              </a:buClr>
              <a:buSzPts val="1800"/>
              <a:buFont typeface="Roboto"/>
              <a:buChar char="•"/>
              <a:defRPr i="0" sz="1800" u="none" cap="none" strike="noStrike">
                <a:solidFill>
                  <a:srgbClr val="01BEE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BEEF"/>
              </a:buClr>
              <a:buSzPts val="2000"/>
              <a:buFont typeface="Roboto"/>
              <a:buChar char="•"/>
              <a:defRPr i="0" sz="2000" u="none" cap="none" strike="noStrike">
                <a:solidFill>
                  <a:srgbClr val="01BEE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BEEF"/>
              </a:buClr>
              <a:buSzPts val="1800"/>
              <a:buFont typeface="Roboto"/>
              <a:buChar char="•"/>
              <a:defRPr i="0" sz="1800" u="none" cap="none" strike="noStrike">
                <a:solidFill>
                  <a:srgbClr val="01BEE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BEEF"/>
              </a:buClr>
              <a:buSzPts val="1800"/>
              <a:buFont typeface="Roboto"/>
              <a:buChar char="•"/>
              <a:defRPr i="0" sz="1800" u="none" cap="none" strike="noStrike">
                <a:solidFill>
                  <a:srgbClr val="01BEE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BEEF"/>
              </a:buClr>
              <a:buSzPts val="1800"/>
              <a:buFont typeface="Roboto"/>
              <a:buChar char="•"/>
              <a:defRPr i="0" sz="1800" u="none" cap="none" strike="noStrike">
                <a:solidFill>
                  <a:srgbClr val="01BEE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BEEF"/>
              </a:buClr>
              <a:buSzPts val="1800"/>
              <a:buFont typeface="Roboto"/>
              <a:buChar char="•"/>
              <a:defRPr i="0" sz="1800" u="none" cap="none" strike="noStrike">
                <a:solidFill>
                  <a:srgbClr val="01BEE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BEEF"/>
              </a:buClr>
              <a:buSzPts val="1800"/>
              <a:buFont typeface="Roboto"/>
              <a:buChar char="•"/>
              <a:defRPr i="0" sz="1800" u="none" cap="none" strike="noStrike">
                <a:solidFill>
                  <a:srgbClr val="01BEE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BEEF"/>
              </a:buClr>
              <a:buSzPts val="1800"/>
              <a:buFont typeface="Roboto"/>
              <a:buChar char="•"/>
              <a:defRPr i="0" sz="1800" u="none" cap="none" strike="noStrike">
                <a:solidFill>
                  <a:srgbClr val="01BEE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_1">
  <p:cSld name="Título e Conteúdo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17559300" cy="9875700"/>
          </a:xfrm>
          <a:prstGeom prst="rect">
            <a:avLst/>
          </a:prstGeom>
          <a:solidFill>
            <a:srgbClr val="E5F1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"/>
          <p:cNvSpPr/>
          <p:nvPr/>
        </p:nvSpPr>
        <p:spPr>
          <a:xfrm flipH="1" rot="10800000">
            <a:off x="0" y="15083"/>
            <a:ext cx="8778900" cy="8203500"/>
          </a:xfrm>
          <a:prstGeom prst="round1Rect">
            <a:avLst>
              <a:gd fmla="val 1001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6"/>
          <p:cNvSpPr/>
          <p:nvPr/>
        </p:nvSpPr>
        <p:spPr>
          <a:xfrm rot="-5400000">
            <a:off x="898539" y="950695"/>
            <a:ext cx="253200" cy="253200"/>
          </a:xfrm>
          <a:prstGeom prst="ellipse">
            <a:avLst/>
          </a:prstGeom>
          <a:gradFill>
            <a:gsLst>
              <a:gs pos="0">
                <a:srgbClr val="06BFED"/>
              </a:gs>
              <a:gs pos="100000">
                <a:srgbClr val="40CFD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2">
            <a:alphaModFix/>
          </a:blip>
          <a:srcRect b="0" l="49663" r="0" t="0"/>
          <a:stretch/>
        </p:blipFill>
        <p:spPr>
          <a:xfrm>
            <a:off x="10621731" y="2526849"/>
            <a:ext cx="6404688" cy="7157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 rotWithShape="1">
          <a:blip r:embed="rId2">
            <a:alphaModFix/>
          </a:blip>
          <a:srcRect b="42652" l="16868" r="50734" t="35977"/>
          <a:stretch/>
        </p:blipFill>
        <p:spPr>
          <a:xfrm>
            <a:off x="10104782" y="3824926"/>
            <a:ext cx="3296894" cy="1223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b="64023" l="6371" r="59109" t="12502"/>
          <a:stretch/>
        </p:blipFill>
        <p:spPr>
          <a:xfrm>
            <a:off x="9712151" y="2348719"/>
            <a:ext cx="3512875" cy="134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 rotWithShape="1">
          <a:blip r:embed="rId3">
            <a:alphaModFix/>
          </a:blip>
          <a:srcRect b="2" l="60061" r="14385" t="20462"/>
          <a:stretch/>
        </p:blipFill>
        <p:spPr>
          <a:xfrm>
            <a:off x="12472871" y="3958841"/>
            <a:ext cx="3239659" cy="5672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 txBox="1"/>
          <p:nvPr>
            <p:ph type="title"/>
          </p:nvPr>
        </p:nvSpPr>
        <p:spPr>
          <a:xfrm>
            <a:off x="1215263" y="937038"/>
            <a:ext cx="68523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Roboto Medium"/>
              <a:buNone/>
              <a:defRPr b="0" i="0" sz="18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803514" y="1777906"/>
            <a:ext cx="72639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4400"/>
              <a:buFont typeface="Roboto Medium"/>
              <a:buChar char="•"/>
              <a:defRPr i="0" sz="44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803514" y="3263645"/>
            <a:ext cx="7263900" cy="3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2" name="Google Shape;52;p6"/>
          <p:cNvPicPr preferRelativeResize="0"/>
          <p:nvPr/>
        </p:nvPicPr>
        <p:blipFill rotWithShape="1">
          <a:blip r:embed="rId2">
            <a:alphaModFix/>
          </a:blip>
          <a:srcRect b="16405" l="-1071" r="64096" t="56707"/>
          <a:stretch/>
        </p:blipFill>
        <p:spPr>
          <a:xfrm>
            <a:off x="9068058" y="5182121"/>
            <a:ext cx="3762667" cy="1539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_2">
  <p:cSld name="Cabeçalho da Seção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0"/>
            <a:ext cx="17559300" cy="9875700"/>
          </a:xfrm>
          <a:prstGeom prst="rect">
            <a:avLst/>
          </a:prstGeom>
          <a:solidFill>
            <a:srgbClr val="E5F1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7"/>
          <p:cNvSpPr/>
          <p:nvPr/>
        </p:nvSpPr>
        <p:spPr>
          <a:xfrm flipH="1" rot="10800000">
            <a:off x="0" y="15083"/>
            <a:ext cx="8778900" cy="8203500"/>
          </a:xfrm>
          <a:prstGeom prst="round1Rect">
            <a:avLst>
              <a:gd fmla="val 1001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7"/>
          <p:cNvSpPr/>
          <p:nvPr/>
        </p:nvSpPr>
        <p:spPr>
          <a:xfrm rot="-5400000">
            <a:off x="898539" y="950695"/>
            <a:ext cx="253200" cy="253200"/>
          </a:xfrm>
          <a:prstGeom prst="ellipse">
            <a:avLst/>
          </a:prstGeom>
          <a:gradFill>
            <a:gsLst>
              <a:gs pos="0">
                <a:srgbClr val="06BFED"/>
              </a:gs>
              <a:gs pos="100000">
                <a:srgbClr val="40CFD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 txBox="1"/>
          <p:nvPr>
            <p:ph type="title"/>
          </p:nvPr>
        </p:nvSpPr>
        <p:spPr>
          <a:xfrm>
            <a:off x="1215263" y="937038"/>
            <a:ext cx="68523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Roboto Medium"/>
              <a:buNone/>
              <a:defRPr b="0" i="0" sz="18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7"/>
          <p:cNvSpPr txBox="1"/>
          <p:nvPr>
            <p:ph idx="1" type="body"/>
          </p:nvPr>
        </p:nvSpPr>
        <p:spPr>
          <a:xfrm>
            <a:off x="803514" y="1777906"/>
            <a:ext cx="72639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4400"/>
              <a:buFont typeface="Roboto Medium"/>
              <a:buChar char="•"/>
              <a:defRPr i="0" sz="44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2" type="body"/>
          </p:nvPr>
        </p:nvSpPr>
        <p:spPr>
          <a:xfrm>
            <a:off x="803514" y="3263645"/>
            <a:ext cx="7263900" cy="3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3">
            <a:alphaModFix/>
          </a:blip>
          <a:srcRect b="12348" l="24747" r="25616" t="16781"/>
          <a:stretch/>
        </p:blipFill>
        <p:spPr>
          <a:xfrm>
            <a:off x="9473297" y="2761789"/>
            <a:ext cx="6994598" cy="5617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s/Chart Slide ">
  <p:cSld name="Imagem com Legenda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17559300" cy="9875700"/>
          </a:xfrm>
          <a:prstGeom prst="rect">
            <a:avLst/>
          </a:prstGeom>
          <a:solidFill>
            <a:srgbClr val="E5F1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8"/>
          <p:cNvSpPr/>
          <p:nvPr/>
        </p:nvSpPr>
        <p:spPr>
          <a:xfrm flipH="1" rot="10800000">
            <a:off x="0" y="15083"/>
            <a:ext cx="8778900" cy="8203500"/>
          </a:xfrm>
          <a:prstGeom prst="round1Rect">
            <a:avLst>
              <a:gd fmla="val 1001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8"/>
          <p:cNvSpPr/>
          <p:nvPr/>
        </p:nvSpPr>
        <p:spPr>
          <a:xfrm rot="-5400000">
            <a:off x="898539" y="950695"/>
            <a:ext cx="253200" cy="253200"/>
          </a:xfrm>
          <a:prstGeom prst="ellipse">
            <a:avLst/>
          </a:prstGeom>
          <a:gradFill>
            <a:gsLst>
              <a:gs pos="0">
                <a:srgbClr val="06BFED"/>
              </a:gs>
              <a:gs pos="100000">
                <a:srgbClr val="40CFD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 txBox="1"/>
          <p:nvPr>
            <p:ph type="title"/>
          </p:nvPr>
        </p:nvSpPr>
        <p:spPr>
          <a:xfrm>
            <a:off x="1215263" y="937038"/>
            <a:ext cx="68523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Roboto Medium"/>
              <a:buNone/>
              <a:defRPr b="0" i="0" sz="18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8"/>
          <p:cNvSpPr txBox="1"/>
          <p:nvPr>
            <p:ph idx="1" type="body"/>
          </p:nvPr>
        </p:nvSpPr>
        <p:spPr>
          <a:xfrm>
            <a:off x="803514" y="1777906"/>
            <a:ext cx="72639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4400"/>
              <a:buFont typeface="Roboto Medium"/>
              <a:buChar char="•"/>
              <a:defRPr i="0" sz="44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8"/>
          <p:cNvSpPr txBox="1"/>
          <p:nvPr>
            <p:ph idx="2" type="body"/>
          </p:nvPr>
        </p:nvSpPr>
        <p:spPr>
          <a:xfrm>
            <a:off x="803514" y="3263645"/>
            <a:ext cx="7263900" cy="3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8"/>
          <p:cNvSpPr/>
          <p:nvPr>
            <p:ph idx="3" type="pic"/>
          </p:nvPr>
        </p:nvSpPr>
        <p:spPr>
          <a:xfrm>
            <a:off x="9941169" y="1422400"/>
            <a:ext cx="6413400" cy="701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out Ebury">
  <p:cSld name="4_Imagem com Legenda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/>
          <p:nvPr/>
        </p:nvSpPr>
        <p:spPr>
          <a:xfrm>
            <a:off x="0" y="0"/>
            <a:ext cx="17559300" cy="9875700"/>
          </a:xfrm>
          <a:prstGeom prst="rect">
            <a:avLst/>
          </a:prstGeom>
          <a:solidFill>
            <a:srgbClr val="E5F1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/>
          <p:nvPr/>
        </p:nvSpPr>
        <p:spPr>
          <a:xfrm rot="10800000">
            <a:off x="433237" y="15188"/>
            <a:ext cx="17126100" cy="5856300"/>
          </a:xfrm>
          <a:prstGeom prst="round1Rect">
            <a:avLst>
              <a:gd fmla="val 1343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9"/>
          <p:cNvSpPr/>
          <p:nvPr/>
        </p:nvSpPr>
        <p:spPr>
          <a:xfrm>
            <a:off x="9372270" y="7366659"/>
            <a:ext cx="70500" cy="576900"/>
          </a:xfrm>
          <a:prstGeom prst="rect">
            <a:avLst/>
          </a:prstGeom>
          <a:solidFill>
            <a:srgbClr val="01BE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9"/>
          <p:cNvSpPr/>
          <p:nvPr/>
        </p:nvSpPr>
        <p:spPr>
          <a:xfrm>
            <a:off x="9372270" y="8259211"/>
            <a:ext cx="70500" cy="576900"/>
          </a:xfrm>
          <a:prstGeom prst="rect">
            <a:avLst/>
          </a:prstGeom>
          <a:solidFill>
            <a:srgbClr val="01BE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13324510" y="6477351"/>
            <a:ext cx="70500" cy="576900"/>
          </a:xfrm>
          <a:prstGeom prst="rect">
            <a:avLst/>
          </a:prstGeom>
          <a:solidFill>
            <a:srgbClr val="01BE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9"/>
          <p:cNvSpPr/>
          <p:nvPr/>
        </p:nvSpPr>
        <p:spPr>
          <a:xfrm>
            <a:off x="13324510" y="7369903"/>
            <a:ext cx="70500" cy="576900"/>
          </a:xfrm>
          <a:prstGeom prst="rect">
            <a:avLst/>
          </a:prstGeom>
          <a:solidFill>
            <a:srgbClr val="01BE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13324510" y="8262455"/>
            <a:ext cx="70500" cy="576900"/>
          </a:xfrm>
          <a:prstGeom prst="rect">
            <a:avLst/>
          </a:prstGeom>
          <a:solidFill>
            <a:srgbClr val="01BE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9372270" y="6474107"/>
            <a:ext cx="70500" cy="576900"/>
          </a:xfrm>
          <a:prstGeom prst="rect">
            <a:avLst/>
          </a:prstGeom>
          <a:solidFill>
            <a:srgbClr val="01BE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9"/>
          <p:cNvPicPr preferRelativeResize="0"/>
          <p:nvPr/>
        </p:nvPicPr>
        <p:blipFill rotWithShape="1">
          <a:blip r:embed="rId2">
            <a:alphaModFix/>
          </a:blip>
          <a:srcRect b="9897" l="10348" r="4212" t="4630"/>
          <a:stretch/>
        </p:blipFill>
        <p:spPr>
          <a:xfrm>
            <a:off x="8162860" y="354459"/>
            <a:ext cx="7711555" cy="433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9"/>
          <p:cNvPicPr preferRelativeResize="0"/>
          <p:nvPr/>
        </p:nvPicPr>
        <p:blipFill rotWithShape="1">
          <a:blip r:embed="rId3">
            <a:alphaModFix/>
          </a:blip>
          <a:srcRect b="5446" l="33691" r="16567" t="9233"/>
          <a:stretch/>
        </p:blipFill>
        <p:spPr>
          <a:xfrm>
            <a:off x="10276504" y="2770492"/>
            <a:ext cx="3725493" cy="3594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9"/>
          <p:cNvSpPr/>
          <p:nvPr/>
        </p:nvSpPr>
        <p:spPr>
          <a:xfrm rot="-5400000">
            <a:off x="898539" y="950695"/>
            <a:ext cx="253200" cy="253200"/>
          </a:xfrm>
          <a:prstGeom prst="ellipse">
            <a:avLst/>
          </a:prstGeom>
          <a:gradFill>
            <a:gsLst>
              <a:gs pos="0">
                <a:srgbClr val="06BFED"/>
              </a:gs>
              <a:gs pos="100000">
                <a:srgbClr val="40CFD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9"/>
          <p:cNvSpPr txBox="1"/>
          <p:nvPr>
            <p:ph type="title"/>
          </p:nvPr>
        </p:nvSpPr>
        <p:spPr>
          <a:xfrm>
            <a:off x="1215263" y="937038"/>
            <a:ext cx="68523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Roboto Medium"/>
              <a:buNone/>
              <a:defRPr b="0" i="0" sz="18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5" name="Google Shape;85;p9"/>
          <p:cNvSpPr txBox="1"/>
          <p:nvPr>
            <p:ph idx="1" type="body"/>
          </p:nvPr>
        </p:nvSpPr>
        <p:spPr>
          <a:xfrm>
            <a:off x="803514" y="1777906"/>
            <a:ext cx="72639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4400"/>
              <a:buFont typeface="Roboto Medium"/>
              <a:buChar char="•"/>
              <a:defRPr i="0" sz="44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9"/>
          <p:cNvSpPr txBox="1"/>
          <p:nvPr>
            <p:ph idx="2" type="body"/>
          </p:nvPr>
        </p:nvSpPr>
        <p:spPr>
          <a:xfrm>
            <a:off x="803514" y="3263646"/>
            <a:ext cx="7263900" cy="16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9"/>
          <p:cNvSpPr txBox="1"/>
          <p:nvPr>
            <p:ph idx="3" type="body"/>
          </p:nvPr>
        </p:nvSpPr>
        <p:spPr>
          <a:xfrm>
            <a:off x="803514" y="6199389"/>
            <a:ext cx="7263900" cy="16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9"/>
          <p:cNvSpPr txBox="1"/>
          <p:nvPr>
            <p:ph idx="4" type="body"/>
          </p:nvPr>
        </p:nvSpPr>
        <p:spPr>
          <a:xfrm>
            <a:off x="9698586" y="6474107"/>
            <a:ext cx="28230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9"/>
          <p:cNvSpPr txBox="1"/>
          <p:nvPr>
            <p:ph idx="5" type="body"/>
          </p:nvPr>
        </p:nvSpPr>
        <p:spPr>
          <a:xfrm>
            <a:off x="9698586" y="7364956"/>
            <a:ext cx="28230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9"/>
          <p:cNvSpPr txBox="1"/>
          <p:nvPr>
            <p:ph idx="6" type="body"/>
          </p:nvPr>
        </p:nvSpPr>
        <p:spPr>
          <a:xfrm>
            <a:off x="9698586" y="8255806"/>
            <a:ext cx="28230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9"/>
          <p:cNvSpPr txBox="1"/>
          <p:nvPr>
            <p:ph idx="7" type="body"/>
          </p:nvPr>
        </p:nvSpPr>
        <p:spPr>
          <a:xfrm>
            <a:off x="13628962" y="6474107"/>
            <a:ext cx="28230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9"/>
          <p:cNvSpPr txBox="1"/>
          <p:nvPr>
            <p:ph idx="8" type="body"/>
          </p:nvPr>
        </p:nvSpPr>
        <p:spPr>
          <a:xfrm>
            <a:off x="13628962" y="7364956"/>
            <a:ext cx="28230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9"/>
          <p:cNvSpPr txBox="1"/>
          <p:nvPr>
            <p:ph idx="9" type="body"/>
          </p:nvPr>
        </p:nvSpPr>
        <p:spPr>
          <a:xfrm>
            <a:off x="13628962" y="8255806"/>
            <a:ext cx="28230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Data Slide">
  <p:cSld name="5_Imagem com Legenda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/>
          <p:nvPr/>
        </p:nvSpPr>
        <p:spPr>
          <a:xfrm>
            <a:off x="0" y="0"/>
            <a:ext cx="17559300" cy="9875700"/>
          </a:xfrm>
          <a:prstGeom prst="rect">
            <a:avLst/>
          </a:prstGeom>
          <a:solidFill>
            <a:srgbClr val="E5F1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0"/>
          <p:cNvSpPr/>
          <p:nvPr/>
        </p:nvSpPr>
        <p:spPr>
          <a:xfrm rot="10800000">
            <a:off x="433237" y="15188"/>
            <a:ext cx="17126100" cy="5856300"/>
          </a:xfrm>
          <a:prstGeom prst="round1Rect">
            <a:avLst>
              <a:gd fmla="val 1343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0"/>
          <p:cNvSpPr/>
          <p:nvPr/>
        </p:nvSpPr>
        <p:spPr>
          <a:xfrm>
            <a:off x="9372270" y="7366659"/>
            <a:ext cx="70500" cy="576900"/>
          </a:xfrm>
          <a:prstGeom prst="rect">
            <a:avLst/>
          </a:prstGeom>
          <a:solidFill>
            <a:srgbClr val="01BE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0"/>
          <p:cNvSpPr/>
          <p:nvPr/>
        </p:nvSpPr>
        <p:spPr>
          <a:xfrm>
            <a:off x="9372270" y="8259211"/>
            <a:ext cx="70500" cy="576900"/>
          </a:xfrm>
          <a:prstGeom prst="rect">
            <a:avLst/>
          </a:prstGeom>
          <a:solidFill>
            <a:srgbClr val="01BE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0"/>
          <p:cNvSpPr/>
          <p:nvPr/>
        </p:nvSpPr>
        <p:spPr>
          <a:xfrm>
            <a:off x="13324510" y="6477351"/>
            <a:ext cx="70500" cy="576900"/>
          </a:xfrm>
          <a:prstGeom prst="rect">
            <a:avLst/>
          </a:prstGeom>
          <a:solidFill>
            <a:srgbClr val="01BE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0"/>
          <p:cNvSpPr/>
          <p:nvPr/>
        </p:nvSpPr>
        <p:spPr>
          <a:xfrm>
            <a:off x="13324510" y="7369903"/>
            <a:ext cx="70500" cy="576900"/>
          </a:xfrm>
          <a:prstGeom prst="rect">
            <a:avLst/>
          </a:prstGeom>
          <a:solidFill>
            <a:srgbClr val="01BE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0"/>
          <p:cNvSpPr/>
          <p:nvPr/>
        </p:nvSpPr>
        <p:spPr>
          <a:xfrm>
            <a:off x="13324510" y="8262455"/>
            <a:ext cx="70500" cy="576900"/>
          </a:xfrm>
          <a:prstGeom prst="rect">
            <a:avLst/>
          </a:prstGeom>
          <a:solidFill>
            <a:srgbClr val="01BE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0"/>
          <p:cNvSpPr/>
          <p:nvPr/>
        </p:nvSpPr>
        <p:spPr>
          <a:xfrm>
            <a:off x="9372270" y="6474107"/>
            <a:ext cx="70500" cy="576900"/>
          </a:xfrm>
          <a:prstGeom prst="rect">
            <a:avLst/>
          </a:prstGeom>
          <a:solidFill>
            <a:srgbClr val="01BE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0"/>
          <p:cNvSpPr/>
          <p:nvPr/>
        </p:nvSpPr>
        <p:spPr>
          <a:xfrm rot="-5400000">
            <a:off x="898539" y="950695"/>
            <a:ext cx="253200" cy="253200"/>
          </a:xfrm>
          <a:prstGeom prst="ellipse">
            <a:avLst/>
          </a:prstGeom>
          <a:gradFill>
            <a:gsLst>
              <a:gs pos="0">
                <a:srgbClr val="06BFED"/>
              </a:gs>
              <a:gs pos="100000">
                <a:srgbClr val="40CFD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0"/>
          <p:cNvSpPr txBox="1"/>
          <p:nvPr>
            <p:ph type="title"/>
          </p:nvPr>
        </p:nvSpPr>
        <p:spPr>
          <a:xfrm>
            <a:off x="1215263" y="937038"/>
            <a:ext cx="68523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3D"/>
              </a:buClr>
              <a:buSzPts val="1800"/>
              <a:buFont typeface="Roboto Medium"/>
              <a:buNone/>
              <a:defRPr b="0" i="0" sz="18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6" name="Google Shape;106;p10"/>
          <p:cNvSpPr txBox="1"/>
          <p:nvPr>
            <p:ph idx="1" type="body"/>
          </p:nvPr>
        </p:nvSpPr>
        <p:spPr>
          <a:xfrm>
            <a:off x="803514" y="1777906"/>
            <a:ext cx="72639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4400"/>
              <a:buFont typeface="Roboto Medium"/>
              <a:buChar char="•"/>
              <a:defRPr i="0" sz="4400" u="none" cap="none" strike="noStrike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0"/>
          <p:cNvSpPr txBox="1"/>
          <p:nvPr>
            <p:ph idx="2" type="body"/>
          </p:nvPr>
        </p:nvSpPr>
        <p:spPr>
          <a:xfrm>
            <a:off x="803514" y="3263646"/>
            <a:ext cx="7263900" cy="16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10"/>
          <p:cNvSpPr txBox="1"/>
          <p:nvPr>
            <p:ph idx="3" type="body"/>
          </p:nvPr>
        </p:nvSpPr>
        <p:spPr>
          <a:xfrm>
            <a:off x="803514" y="6199389"/>
            <a:ext cx="7263900" cy="16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0"/>
          <p:cNvSpPr txBox="1"/>
          <p:nvPr>
            <p:ph idx="4" type="body"/>
          </p:nvPr>
        </p:nvSpPr>
        <p:spPr>
          <a:xfrm>
            <a:off x="9698586" y="6474107"/>
            <a:ext cx="28230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0"/>
          <p:cNvSpPr txBox="1"/>
          <p:nvPr>
            <p:ph idx="5" type="body"/>
          </p:nvPr>
        </p:nvSpPr>
        <p:spPr>
          <a:xfrm>
            <a:off x="9698586" y="7364956"/>
            <a:ext cx="28230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0"/>
          <p:cNvSpPr txBox="1"/>
          <p:nvPr>
            <p:ph idx="6" type="body"/>
          </p:nvPr>
        </p:nvSpPr>
        <p:spPr>
          <a:xfrm>
            <a:off x="9698586" y="8255806"/>
            <a:ext cx="28230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10"/>
          <p:cNvSpPr txBox="1"/>
          <p:nvPr>
            <p:ph idx="7" type="body"/>
          </p:nvPr>
        </p:nvSpPr>
        <p:spPr>
          <a:xfrm>
            <a:off x="13628962" y="6474107"/>
            <a:ext cx="28230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10"/>
          <p:cNvSpPr txBox="1"/>
          <p:nvPr>
            <p:ph idx="8" type="body"/>
          </p:nvPr>
        </p:nvSpPr>
        <p:spPr>
          <a:xfrm>
            <a:off x="13628962" y="7364956"/>
            <a:ext cx="28230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0"/>
          <p:cNvSpPr txBox="1"/>
          <p:nvPr>
            <p:ph idx="9" type="body"/>
          </p:nvPr>
        </p:nvSpPr>
        <p:spPr>
          <a:xfrm>
            <a:off x="13628962" y="8255806"/>
            <a:ext cx="28230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3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10"/>
          <p:cNvSpPr/>
          <p:nvPr>
            <p:ph idx="13" type="pic"/>
          </p:nvPr>
        </p:nvSpPr>
        <p:spPr>
          <a:xfrm>
            <a:off x="9372270" y="937038"/>
            <a:ext cx="7079400" cy="4000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110">
          <p15:clr>
            <a:srgbClr val="F26B43"/>
          </p15:clr>
        </p15:guide>
        <p15:guide id="2" pos="55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5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9" Type="http://schemas.openxmlformats.org/officeDocument/2006/relationships/image" Target="../media/image59.png"/><Relationship Id="rId5" Type="http://schemas.openxmlformats.org/officeDocument/2006/relationships/image" Target="../media/image11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3.png"/><Relationship Id="rId11" Type="http://schemas.openxmlformats.org/officeDocument/2006/relationships/image" Target="../media/image64.png"/><Relationship Id="rId10" Type="http://schemas.openxmlformats.org/officeDocument/2006/relationships/hyperlink" Target="mailto:jonathan.seys@ebury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0.png"/><Relationship Id="rId4" Type="http://schemas.openxmlformats.org/officeDocument/2006/relationships/image" Target="../media/image43.pn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4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Relationship Id="rId4" Type="http://schemas.openxmlformats.org/officeDocument/2006/relationships/image" Target="../media/image11.png"/><Relationship Id="rId5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7"/>
          <p:cNvSpPr/>
          <p:nvPr/>
        </p:nvSpPr>
        <p:spPr>
          <a:xfrm>
            <a:off x="0" y="0"/>
            <a:ext cx="17559338" cy="9875838"/>
          </a:xfrm>
          <a:prstGeom prst="rect">
            <a:avLst/>
          </a:prstGeom>
          <a:solidFill>
            <a:srgbClr val="E5F1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9" name="Google Shape;54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350" y="914400"/>
            <a:ext cx="3712403" cy="6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37"/>
          <p:cNvSpPr txBox="1"/>
          <p:nvPr/>
        </p:nvSpPr>
        <p:spPr>
          <a:xfrm>
            <a:off x="1251026" y="1026850"/>
            <a:ext cx="3132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Ebury on trading with Ethi</a:t>
            </a:r>
            <a:r>
              <a:rPr lang="pt-BR" sz="18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opia</a:t>
            </a:r>
            <a:r>
              <a:rPr b="0" i="0" lang="pt-BR" sz="18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endParaRPr/>
          </a:p>
        </p:txBody>
      </p:sp>
      <p:sp>
        <p:nvSpPr>
          <p:cNvPr id="551" name="Google Shape;551;p37"/>
          <p:cNvSpPr txBox="1"/>
          <p:nvPr/>
        </p:nvSpPr>
        <p:spPr>
          <a:xfrm>
            <a:off x="895350" y="2220675"/>
            <a:ext cx="9640800" cy="19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00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rPr>
              <a:t>Business Opportunities in Ethiopia</a:t>
            </a:r>
            <a:r>
              <a:rPr i="0" lang="pt-BR" sz="7200" u="none" cap="none" strike="noStrike">
                <a:solidFill>
                  <a:srgbClr val="1CCEFF"/>
                </a:solidFill>
                <a:latin typeface="Roboto Medium"/>
                <a:ea typeface="Roboto Medium"/>
                <a:cs typeface="Roboto Medium"/>
                <a:sym typeface="Roboto Medium"/>
              </a:rPr>
              <a:t>.</a:t>
            </a:r>
            <a:r>
              <a:rPr b="0" i="0" lang="pt-BR" sz="7200" u="none" cap="none" strike="noStrike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/>
          </a:p>
        </p:txBody>
      </p:sp>
      <p:pic>
        <p:nvPicPr>
          <p:cNvPr id="552" name="Google Shape;55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350" y="8269045"/>
            <a:ext cx="3488391" cy="53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37"/>
          <p:cNvPicPr preferRelativeResize="0"/>
          <p:nvPr/>
        </p:nvPicPr>
        <p:blipFill rotWithShape="1">
          <a:blip r:embed="rId5">
            <a:alphaModFix/>
          </a:blip>
          <a:srcRect b="3598" l="45105" r="1204" t="2587"/>
          <a:stretch/>
        </p:blipFill>
        <p:spPr>
          <a:xfrm>
            <a:off x="7507789" y="-3644"/>
            <a:ext cx="10051549" cy="987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37"/>
          <p:cNvPicPr preferRelativeResize="0"/>
          <p:nvPr/>
        </p:nvPicPr>
        <p:blipFill rotWithShape="1">
          <a:blip r:embed="rId6">
            <a:alphaModFix/>
          </a:blip>
          <a:srcRect b="7682" l="5093" r="19510" t="14068"/>
          <a:stretch/>
        </p:blipFill>
        <p:spPr>
          <a:xfrm>
            <a:off x="8060225" y="3758511"/>
            <a:ext cx="9075701" cy="5298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46"/>
          <p:cNvSpPr/>
          <p:nvPr/>
        </p:nvSpPr>
        <p:spPr>
          <a:xfrm>
            <a:off x="0" y="0"/>
            <a:ext cx="17559300" cy="9875700"/>
          </a:xfrm>
          <a:prstGeom prst="rect">
            <a:avLst/>
          </a:prstGeom>
          <a:solidFill>
            <a:srgbClr val="E5F1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46"/>
          <p:cNvSpPr/>
          <p:nvPr/>
        </p:nvSpPr>
        <p:spPr>
          <a:xfrm rot="-5400000">
            <a:off x="898539" y="950695"/>
            <a:ext cx="253200" cy="253200"/>
          </a:xfrm>
          <a:prstGeom prst="ellipse">
            <a:avLst/>
          </a:prstGeom>
          <a:gradFill>
            <a:gsLst>
              <a:gs pos="0">
                <a:srgbClr val="06BFED"/>
              </a:gs>
              <a:gs pos="100000">
                <a:srgbClr val="40CFDD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46"/>
          <p:cNvSpPr txBox="1"/>
          <p:nvPr/>
        </p:nvSpPr>
        <p:spPr>
          <a:xfrm>
            <a:off x="1320741" y="942883"/>
            <a:ext cx="7459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rPr>
              <a:t>USD/ETB</a:t>
            </a:r>
            <a:endParaRPr/>
          </a:p>
        </p:txBody>
      </p:sp>
      <p:pic>
        <p:nvPicPr>
          <p:cNvPr id="727" name="Google Shape;72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290" y="2249125"/>
            <a:ext cx="15191685" cy="7234901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46"/>
          <p:cNvSpPr/>
          <p:nvPr/>
        </p:nvSpPr>
        <p:spPr>
          <a:xfrm>
            <a:off x="15360950" y="3648750"/>
            <a:ext cx="531000" cy="2238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47"/>
          <p:cNvSpPr/>
          <p:nvPr/>
        </p:nvSpPr>
        <p:spPr>
          <a:xfrm>
            <a:off x="0" y="0"/>
            <a:ext cx="17559300" cy="9875700"/>
          </a:xfrm>
          <a:prstGeom prst="rect">
            <a:avLst/>
          </a:prstGeom>
          <a:solidFill>
            <a:srgbClr val="E5F1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5" name="Google Shape;73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4668" y="1240221"/>
            <a:ext cx="9434670" cy="865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47"/>
          <p:cNvPicPr preferRelativeResize="0"/>
          <p:nvPr/>
        </p:nvPicPr>
        <p:blipFill rotWithShape="1">
          <a:blip r:embed="rId4">
            <a:alphaModFix/>
          </a:blip>
          <a:srcRect b="0" l="22570" r="15574" t="0"/>
          <a:stretch/>
        </p:blipFill>
        <p:spPr>
          <a:xfrm flipH="1">
            <a:off x="7359906" y="1676399"/>
            <a:ext cx="9055435" cy="8235157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47"/>
          <p:cNvSpPr txBox="1"/>
          <p:nvPr/>
        </p:nvSpPr>
        <p:spPr>
          <a:xfrm>
            <a:off x="895350" y="2220675"/>
            <a:ext cx="81444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rPr>
              <a:t>L</a:t>
            </a:r>
            <a:r>
              <a:rPr lang="pt-BR" sz="4800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rPr>
              <a:t>et’s explore the right solution for your business</a:t>
            </a:r>
            <a:r>
              <a:rPr lang="pt-BR" sz="4800">
                <a:solidFill>
                  <a:srgbClr val="1CCEFF"/>
                </a:solidFill>
                <a:latin typeface="Roboto Medium"/>
                <a:ea typeface="Roboto Medium"/>
                <a:cs typeface="Roboto Medium"/>
                <a:sym typeface="Roboto Medium"/>
              </a:rPr>
              <a:t>.</a:t>
            </a:r>
            <a:r>
              <a:rPr lang="pt-BR" sz="4800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endParaRPr sz="48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738" name="Google Shape;738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5350" y="958332"/>
            <a:ext cx="3515285" cy="537057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47"/>
          <p:cNvSpPr txBox="1"/>
          <p:nvPr/>
        </p:nvSpPr>
        <p:spPr>
          <a:xfrm>
            <a:off x="895350" y="3896200"/>
            <a:ext cx="70284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rPr>
              <a:t>Contact our team of experts to learn how we can help you design a solution that best suits your business needs an goals.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303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303D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303D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740" name="Google Shape;740;p47"/>
          <p:cNvPicPr preferRelativeResize="0"/>
          <p:nvPr/>
        </p:nvPicPr>
        <p:blipFill rotWithShape="1">
          <a:blip r:embed="rId6">
            <a:alphaModFix/>
          </a:blip>
          <a:srcRect b="5442" l="16484" r="75737" t="81562"/>
          <a:stretch/>
        </p:blipFill>
        <p:spPr>
          <a:xfrm>
            <a:off x="781050" y="8591394"/>
            <a:ext cx="553930" cy="52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47"/>
          <p:cNvPicPr preferRelativeResize="0"/>
          <p:nvPr/>
        </p:nvPicPr>
        <p:blipFill rotWithShape="1">
          <a:blip r:embed="rId7">
            <a:alphaModFix/>
          </a:blip>
          <a:srcRect b="5587" l="29623" r="62598" t="81417"/>
          <a:stretch/>
        </p:blipFill>
        <p:spPr>
          <a:xfrm>
            <a:off x="1722219" y="8589078"/>
            <a:ext cx="553930" cy="520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47"/>
          <p:cNvPicPr preferRelativeResize="0"/>
          <p:nvPr/>
        </p:nvPicPr>
        <p:blipFill rotWithShape="1">
          <a:blip r:embed="rId7">
            <a:alphaModFix/>
          </a:blip>
          <a:srcRect b="5587" l="42693" r="49672" t="81417"/>
          <a:stretch/>
        </p:blipFill>
        <p:spPr>
          <a:xfrm>
            <a:off x="2653130" y="8589077"/>
            <a:ext cx="543671" cy="520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47"/>
          <p:cNvPicPr preferRelativeResize="0"/>
          <p:nvPr/>
        </p:nvPicPr>
        <p:blipFill rotWithShape="1">
          <a:blip r:embed="rId8">
            <a:alphaModFix/>
          </a:blip>
          <a:srcRect b="5587" l="56938" r="35283" t="81417"/>
          <a:stretch/>
        </p:blipFill>
        <p:spPr>
          <a:xfrm>
            <a:off x="3667814" y="8597175"/>
            <a:ext cx="553931" cy="520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47"/>
          <p:cNvPicPr preferRelativeResize="0"/>
          <p:nvPr/>
        </p:nvPicPr>
        <p:blipFill rotWithShape="1">
          <a:blip r:embed="rId7">
            <a:alphaModFix/>
          </a:blip>
          <a:srcRect b="5587" l="70875" r="20926" t="81417"/>
          <a:stretch/>
        </p:blipFill>
        <p:spPr>
          <a:xfrm>
            <a:off x="4673950" y="8593171"/>
            <a:ext cx="583849" cy="520594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47"/>
          <p:cNvSpPr/>
          <p:nvPr/>
        </p:nvSpPr>
        <p:spPr>
          <a:xfrm>
            <a:off x="15038378" y="7244848"/>
            <a:ext cx="1566600" cy="1566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6" name="Google Shape;746;p4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263099" y="7467303"/>
            <a:ext cx="1133954" cy="1121761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47"/>
          <p:cNvSpPr txBox="1"/>
          <p:nvPr/>
        </p:nvSpPr>
        <p:spPr>
          <a:xfrm>
            <a:off x="1475951" y="6610436"/>
            <a:ext cx="2898000" cy="12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1B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Jonathan Seys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5066"/>
                </a:solidFill>
                <a:latin typeface="Roboto Light"/>
                <a:ea typeface="Roboto Light"/>
                <a:cs typeface="Roboto Light"/>
                <a:sym typeface="Roboto Light"/>
              </a:rPr>
              <a:t>Head of Partnerships </a:t>
            </a:r>
            <a:endParaRPr sz="1600">
              <a:solidFill>
                <a:srgbClr val="0050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u="sng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10"/>
              </a:rPr>
              <a:t>jonathan.seys@ebury.com</a:t>
            </a:r>
            <a:endParaRPr sz="1600">
              <a:solidFill>
                <a:srgbClr val="0050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5066"/>
                </a:solidFill>
                <a:latin typeface="Roboto Light"/>
                <a:ea typeface="Roboto Light"/>
                <a:cs typeface="Roboto Light"/>
                <a:sym typeface="Roboto Light"/>
              </a:rPr>
              <a:t>+32 474 05 79 17</a:t>
            </a:r>
            <a:endParaRPr sz="1600">
              <a:solidFill>
                <a:srgbClr val="0050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748" name="Google Shape;748;p4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86063" y="4973662"/>
            <a:ext cx="1477800" cy="1477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8"/>
          <p:cNvSpPr/>
          <p:nvPr/>
        </p:nvSpPr>
        <p:spPr>
          <a:xfrm>
            <a:off x="0" y="0"/>
            <a:ext cx="17559338" cy="9875838"/>
          </a:xfrm>
          <a:prstGeom prst="rect">
            <a:avLst/>
          </a:prstGeom>
          <a:solidFill>
            <a:srgbClr val="E5F1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38"/>
          <p:cNvSpPr/>
          <p:nvPr/>
        </p:nvSpPr>
        <p:spPr>
          <a:xfrm>
            <a:off x="0" y="3398525"/>
            <a:ext cx="16302600" cy="6477300"/>
          </a:xfrm>
          <a:prstGeom prst="round1Rect">
            <a:avLst>
              <a:gd fmla="val 1001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38"/>
          <p:cNvSpPr txBox="1"/>
          <p:nvPr/>
        </p:nvSpPr>
        <p:spPr>
          <a:xfrm>
            <a:off x="895350" y="1265700"/>
            <a:ext cx="122415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900">
                <a:solidFill>
                  <a:srgbClr val="01B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01</a:t>
            </a:r>
            <a:endParaRPr sz="47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562" name="Google Shape;56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350" y="9054684"/>
            <a:ext cx="2129790" cy="32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38"/>
          <p:cNvPicPr preferRelativeResize="0"/>
          <p:nvPr/>
        </p:nvPicPr>
        <p:blipFill rotWithShape="1">
          <a:blip r:embed="rId4">
            <a:alphaModFix/>
          </a:blip>
          <a:srcRect b="44046" l="23865" r="10165" t="1089"/>
          <a:stretch/>
        </p:blipFill>
        <p:spPr>
          <a:xfrm>
            <a:off x="11904911" y="833556"/>
            <a:ext cx="6350254" cy="2970731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38"/>
          <p:cNvSpPr txBox="1"/>
          <p:nvPr/>
        </p:nvSpPr>
        <p:spPr>
          <a:xfrm>
            <a:off x="895350" y="3940025"/>
            <a:ext cx="12241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rPr>
              <a:t>Ebury Introduction</a:t>
            </a:r>
            <a:r>
              <a:rPr lang="pt-BR" sz="6600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rPr>
              <a:t>.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9"/>
          <p:cNvSpPr/>
          <p:nvPr/>
        </p:nvSpPr>
        <p:spPr>
          <a:xfrm>
            <a:off x="0" y="0"/>
            <a:ext cx="17559300" cy="9875700"/>
          </a:xfrm>
          <a:prstGeom prst="rect">
            <a:avLst/>
          </a:prstGeom>
          <a:solidFill>
            <a:srgbClr val="E5F1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39"/>
          <p:cNvSpPr/>
          <p:nvPr/>
        </p:nvSpPr>
        <p:spPr>
          <a:xfrm rot="10800000">
            <a:off x="433237" y="15188"/>
            <a:ext cx="17126100" cy="5856300"/>
          </a:xfrm>
          <a:prstGeom prst="round1Rect">
            <a:avLst>
              <a:gd fmla="val 1343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9"/>
          <p:cNvSpPr txBox="1"/>
          <p:nvPr/>
        </p:nvSpPr>
        <p:spPr>
          <a:xfrm>
            <a:off x="896488" y="1749555"/>
            <a:ext cx="6950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rPr>
              <a:t>We are one of the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rPr>
              <a:t>fastest-growing global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rPr>
              <a:t>fintech companies</a:t>
            </a:r>
            <a:r>
              <a:rPr lang="pt-BR" sz="4000">
                <a:solidFill>
                  <a:srgbClr val="01B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.</a:t>
            </a:r>
            <a:endParaRPr sz="4000">
              <a:solidFill>
                <a:srgbClr val="01BEE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72" name="Google Shape;572;p39"/>
          <p:cNvSpPr txBox="1"/>
          <p:nvPr/>
        </p:nvSpPr>
        <p:spPr>
          <a:xfrm>
            <a:off x="896500" y="4113850"/>
            <a:ext cx="69504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rPr>
              <a:t>Thousands of organisations worldwide use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rPr>
              <a:t>our solutions and services to simplify and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rPr>
              <a:t>support their global ambitions.</a:t>
            </a:r>
            <a:endParaRPr sz="2000">
              <a:solidFill>
                <a:srgbClr val="00303D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73" name="Google Shape;573;p39"/>
          <p:cNvSpPr txBox="1"/>
          <p:nvPr/>
        </p:nvSpPr>
        <p:spPr>
          <a:xfrm>
            <a:off x="896487" y="6502681"/>
            <a:ext cx="6418800" cy="12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rPr>
              <a:t>Started in 2009 over a cup of coffee and a passion for helping businesses stay ahead of the game, Ebury has achieved phenomenal growth, becoming one of the world’s most trusted international trade services providers.</a:t>
            </a:r>
            <a:endParaRPr sz="1600">
              <a:solidFill>
                <a:srgbClr val="00303D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74" name="Google Shape;574;p39"/>
          <p:cNvSpPr txBox="1"/>
          <p:nvPr/>
        </p:nvSpPr>
        <p:spPr>
          <a:xfrm>
            <a:off x="9597396" y="7289997"/>
            <a:ext cx="3276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rPr>
              <a:t>Bloomberg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rPr>
              <a:t>top ranked forecaster</a:t>
            </a:r>
            <a:endParaRPr sz="1800">
              <a:solidFill>
                <a:srgbClr val="00303D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75" name="Google Shape;575;p39"/>
          <p:cNvSpPr/>
          <p:nvPr/>
        </p:nvSpPr>
        <p:spPr>
          <a:xfrm>
            <a:off x="9372270" y="7366659"/>
            <a:ext cx="70500" cy="576900"/>
          </a:xfrm>
          <a:prstGeom prst="rect">
            <a:avLst/>
          </a:prstGeom>
          <a:solidFill>
            <a:srgbClr val="01BE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39"/>
          <p:cNvSpPr txBox="1"/>
          <p:nvPr/>
        </p:nvSpPr>
        <p:spPr>
          <a:xfrm>
            <a:off x="9597396" y="8176453"/>
            <a:ext cx="3276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rPr>
              <a:t>Capabilities in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rPr>
              <a:t>130+ currencies</a:t>
            </a:r>
            <a:endParaRPr sz="1800">
              <a:solidFill>
                <a:srgbClr val="00303D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77" name="Google Shape;577;p39"/>
          <p:cNvSpPr/>
          <p:nvPr/>
        </p:nvSpPr>
        <p:spPr>
          <a:xfrm>
            <a:off x="9372270" y="8259211"/>
            <a:ext cx="70500" cy="576900"/>
          </a:xfrm>
          <a:prstGeom prst="rect">
            <a:avLst/>
          </a:prstGeom>
          <a:solidFill>
            <a:srgbClr val="01BE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9"/>
          <p:cNvSpPr txBox="1"/>
          <p:nvPr/>
        </p:nvSpPr>
        <p:spPr>
          <a:xfrm>
            <a:off x="13549636" y="6397543"/>
            <a:ext cx="31173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rPr>
              <a:t>40+ Offices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rPr>
              <a:t>globally</a:t>
            </a:r>
            <a:endParaRPr sz="1800">
              <a:solidFill>
                <a:srgbClr val="00303D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79" name="Google Shape;579;p39"/>
          <p:cNvSpPr/>
          <p:nvPr/>
        </p:nvSpPr>
        <p:spPr>
          <a:xfrm>
            <a:off x="13324510" y="6470699"/>
            <a:ext cx="70500" cy="576900"/>
          </a:xfrm>
          <a:prstGeom prst="rect">
            <a:avLst/>
          </a:prstGeom>
          <a:solidFill>
            <a:srgbClr val="01BE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39"/>
          <p:cNvSpPr txBox="1"/>
          <p:nvPr/>
        </p:nvSpPr>
        <p:spPr>
          <a:xfrm>
            <a:off x="13549636" y="7282573"/>
            <a:ext cx="31173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rPr>
              <a:t>Fully regulated in 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rPr>
              <a:t>21 countries</a:t>
            </a:r>
            <a:endParaRPr/>
          </a:p>
        </p:txBody>
      </p:sp>
      <p:sp>
        <p:nvSpPr>
          <p:cNvPr id="581" name="Google Shape;581;p39"/>
          <p:cNvSpPr/>
          <p:nvPr/>
        </p:nvSpPr>
        <p:spPr>
          <a:xfrm>
            <a:off x="13324510" y="7369903"/>
            <a:ext cx="70500" cy="576900"/>
          </a:xfrm>
          <a:prstGeom prst="rect">
            <a:avLst/>
          </a:prstGeom>
          <a:solidFill>
            <a:srgbClr val="01BE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9"/>
          <p:cNvSpPr txBox="1"/>
          <p:nvPr/>
        </p:nvSpPr>
        <p:spPr>
          <a:xfrm>
            <a:off x="13549636" y="8175125"/>
            <a:ext cx="31173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rPr>
              <a:t>1700+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rPr>
              <a:t>employees</a:t>
            </a:r>
            <a:endParaRPr sz="1800">
              <a:solidFill>
                <a:srgbClr val="00303D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83" name="Google Shape;583;p39"/>
          <p:cNvSpPr/>
          <p:nvPr/>
        </p:nvSpPr>
        <p:spPr>
          <a:xfrm>
            <a:off x="13324510" y="8262455"/>
            <a:ext cx="70500" cy="576900"/>
          </a:xfrm>
          <a:prstGeom prst="rect">
            <a:avLst/>
          </a:prstGeom>
          <a:solidFill>
            <a:srgbClr val="01BE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9"/>
          <p:cNvSpPr txBox="1"/>
          <p:nvPr/>
        </p:nvSpPr>
        <p:spPr>
          <a:xfrm>
            <a:off x="9597425" y="6397552"/>
            <a:ext cx="327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rPr>
              <a:t>Majority owned by</a:t>
            </a:r>
            <a:endParaRPr sz="1800">
              <a:solidFill>
                <a:srgbClr val="00303D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85" name="Google Shape;585;p39"/>
          <p:cNvSpPr/>
          <p:nvPr/>
        </p:nvSpPr>
        <p:spPr>
          <a:xfrm>
            <a:off x="9372270" y="6470699"/>
            <a:ext cx="70500" cy="576900"/>
          </a:xfrm>
          <a:prstGeom prst="rect">
            <a:avLst/>
          </a:prstGeom>
          <a:solidFill>
            <a:srgbClr val="01BE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6" name="Google Shape;58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76709" y="6789512"/>
            <a:ext cx="1264536" cy="258086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39"/>
          <p:cNvSpPr/>
          <p:nvPr/>
        </p:nvSpPr>
        <p:spPr>
          <a:xfrm rot="-5400000">
            <a:off x="898539" y="950695"/>
            <a:ext cx="253200" cy="253200"/>
          </a:xfrm>
          <a:prstGeom prst="ellipse">
            <a:avLst/>
          </a:prstGeom>
          <a:gradFill>
            <a:gsLst>
              <a:gs pos="0">
                <a:srgbClr val="06BFED"/>
              </a:gs>
              <a:gs pos="100000">
                <a:srgbClr val="40CFDD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39"/>
          <p:cNvSpPr txBox="1"/>
          <p:nvPr/>
        </p:nvSpPr>
        <p:spPr>
          <a:xfrm>
            <a:off x="1320741" y="942883"/>
            <a:ext cx="6528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rPr>
              <a:t>Our journey</a:t>
            </a:r>
            <a:endParaRPr sz="1800">
              <a:solidFill>
                <a:srgbClr val="00303D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589" name="Google Shape;589;p39"/>
          <p:cNvPicPr preferRelativeResize="0"/>
          <p:nvPr/>
        </p:nvPicPr>
        <p:blipFill rotWithShape="1">
          <a:blip r:embed="rId4">
            <a:alphaModFix/>
          </a:blip>
          <a:srcRect b="7618" l="11603" r="4313" t="12189"/>
          <a:stretch/>
        </p:blipFill>
        <p:spPr>
          <a:xfrm>
            <a:off x="8294939" y="745957"/>
            <a:ext cx="7560130" cy="405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39"/>
          <p:cNvPicPr preferRelativeResize="0"/>
          <p:nvPr/>
        </p:nvPicPr>
        <p:blipFill rotWithShape="1">
          <a:blip r:embed="rId5">
            <a:alphaModFix/>
          </a:blip>
          <a:srcRect b="9897" l="10346" r="4212" t="4632"/>
          <a:stretch/>
        </p:blipFill>
        <p:spPr>
          <a:xfrm>
            <a:off x="8162860" y="354459"/>
            <a:ext cx="7711555" cy="433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39"/>
          <p:cNvPicPr preferRelativeResize="0"/>
          <p:nvPr/>
        </p:nvPicPr>
        <p:blipFill rotWithShape="1">
          <a:blip r:embed="rId6">
            <a:alphaModFix/>
          </a:blip>
          <a:srcRect b="5443" l="33689" r="16568" t="9232"/>
          <a:stretch/>
        </p:blipFill>
        <p:spPr>
          <a:xfrm>
            <a:off x="10276504" y="2770492"/>
            <a:ext cx="3725493" cy="3594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0"/>
          <p:cNvSpPr/>
          <p:nvPr/>
        </p:nvSpPr>
        <p:spPr>
          <a:xfrm>
            <a:off x="0" y="0"/>
            <a:ext cx="17559300" cy="9875700"/>
          </a:xfrm>
          <a:prstGeom prst="rect">
            <a:avLst/>
          </a:prstGeom>
          <a:solidFill>
            <a:srgbClr val="E5F1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40"/>
          <p:cNvSpPr/>
          <p:nvPr/>
        </p:nvSpPr>
        <p:spPr>
          <a:xfrm>
            <a:off x="0" y="3398525"/>
            <a:ext cx="16302600" cy="6477300"/>
          </a:xfrm>
          <a:prstGeom prst="round1Rect">
            <a:avLst>
              <a:gd fmla="val 1001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40"/>
          <p:cNvSpPr txBox="1"/>
          <p:nvPr/>
        </p:nvSpPr>
        <p:spPr>
          <a:xfrm>
            <a:off x="895350" y="1265700"/>
            <a:ext cx="122415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900">
                <a:solidFill>
                  <a:srgbClr val="01B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02</a:t>
            </a:r>
            <a:endParaRPr sz="47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600" name="Google Shape;60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40"/>
          <p:cNvPicPr preferRelativeResize="0"/>
          <p:nvPr/>
        </p:nvPicPr>
        <p:blipFill rotWithShape="1">
          <a:blip r:embed="rId4">
            <a:alphaModFix/>
          </a:blip>
          <a:srcRect b="44050" l="23867" r="10165" t="1086"/>
          <a:stretch/>
        </p:blipFill>
        <p:spPr>
          <a:xfrm>
            <a:off x="11904911" y="833556"/>
            <a:ext cx="6350256" cy="2970732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40"/>
          <p:cNvSpPr txBox="1"/>
          <p:nvPr/>
        </p:nvSpPr>
        <p:spPr>
          <a:xfrm>
            <a:off x="895350" y="3940025"/>
            <a:ext cx="12241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rPr>
              <a:t>Market Expectations</a:t>
            </a:r>
            <a:r>
              <a:rPr lang="pt-BR" sz="6600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rPr>
              <a:t>.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1"/>
          <p:cNvSpPr/>
          <p:nvPr/>
        </p:nvSpPr>
        <p:spPr>
          <a:xfrm>
            <a:off x="0" y="0"/>
            <a:ext cx="17559338" cy="9875838"/>
          </a:xfrm>
          <a:prstGeom prst="rect">
            <a:avLst/>
          </a:prstGeom>
          <a:solidFill>
            <a:srgbClr val="E5F1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41"/>
          <p:cNvSpPr/>
          <p:nvPr/>
        </p:nvSpPr>
        <p:spPr>
          <a:xfrm>
            <a:off x="8778863" y="35800"/>
            <a:ext cx="8778900" cy="987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9" name="Google Shape;60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350" y="9054684"/>
            <a:ext cx="2129790" cy="325385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41"/>
          <p:cNvSpPr txBox="1"/>
          <p:nvPr/>
        </p:nvSpPr>
        <p:spPr>
          <a:xfrm>
            <a:off x="896488" y="1741427"/>
            <a:ext cx="698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rPr>
              <a:t>Economy</a:t>
            </a:r>
            <a:endParaRPr sz="4000">
              <a:solidFill>
                <a:srgbClr val="01BEE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11" name="Google Shape;611;p41"/>
          <p:cNvSpPr/>
          <p:nvPr/>
        </p:nvSpPr>
        <p:spPr>
          <a:xfrm rot="-5400000">
            <a:off x="898539" y="950739"/>
            <a:ext cx="253156" cy="253156"/>
          </a:xfrm>
          <a:prstGeom prst="ellipse">
            <a:avLst/>
          </a:prstGeom>
          <a:gradFill>
            <a:gsLst>
              <a:gs pos="0">
                <a:srgbClr val="06BFED"/>
              </a:gs>
              <a:gs pos="100000">
                <a:srgbClr val="40CFD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41"/>
          <p:cNvSpPr txBox="1"/>
          <p:nvPr/>
        </p:nvSpPr>
        <p:spPr>
          <a:xfrm>
            <a:off x="1320741" y="942883"/>
            <a:ext cx="5604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rPr>
              <a:t>Market Expectations</a:t>
            </a:r>
            <a:endParaRPr/>
          </a:p>
        </p:txBody>
      </p:sp>
      <p:grpSp>
        <p:nvGrpSpPr>
          <p:cNvPr id="613" name="Google Shape;613;p41"/>
          <p:cNvGrpSpPr/>
          <p:nvPr/>
        </p:nvGrpSpPr>
        <p:grpSpPr>
          <a:xfrm>
            <a:off x="895350" y="4286329"/>
            <a:ext cx="7120890" cy="1099280"/>
            <a:chOff x="895350" y="3480369"/>
            <a:chExt cx="7120890" cy="1099280"/>
          </a:xfrm>
        </p:grpSpPr>
        <p:grpSp>
          <p:nvGrpSpPr>
            <p:cNvPr id="614" name="Google Shape;614;p41"/>
            <p:cNvGrpSpPr/>
            <p:nvPr/>
          </p:nvGrpSpPr>
          <p:grpSpPr>
            <a:xfrm>
              <a:off x="895350" y="3493803"/>
              <a:ext cx="1072413" cy="1072413"/>
              <a:chOff x="1025117" y="3520670"/>
              <a:chExt cx="1072413" cy="1072413"/>
            </a:xfrm>
          </p:grpSpPr>
          <p:sp>
            <p:nvSpPr>
              <p:cNvPr id="615" name="Google Shape;615;p41"/>
              <p:cNvSpPr/>
              <p:nvPr/>
            </p:nvSpPr>
            <p:spPr>
              <a:xfrm rot="-5400000">
                <a:off x="1025117" y="3520670"/>
                <a:ext cx="1072413" cy="1072413"/>
              </a:xfrm>
              <a:prstGeom prst="ellipse">
                <a:avLst/>
              </a:prstGeom>
              <a:gradFill>
                <a:gsLst>
                  <a:gs pos="0">
                    <a:srgbClr val="06BFED"/>
                  </a:gs>
                  <a:gs pos="100000">
                    <a:srgbClr val="40CFD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41"/>
              <p:cNvSpPr txBox="1"/>
              <p:nvPr/>
            </p:nvSpPr>
            <p:spPr>
              <a:xfrm>
                <a:off x="1186787" y="3747945"/>
                <a:ext cx="7491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4000">
                    <a:solidFill>
                      <a:schemeClr val="lt1"/>
                    </a:solidFill>
                    <a:latin typeface="Roboto Medium"/>
                    <a:ea typeface="Roboto Medium"/>
                    <a:cs typeface="Roboto Medium"/>
                    <a:sym typeface="Roboto Medium"/>
                  </a:rPr>
                  <a:t>01</a:t>
                </a:r>
                <a:endParaRPr sz="400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</p:grpSp>
        <p:sp>
          <p:nvSpPr>
            <p:cNvPr id="617" name="Google Shape;617;p41"/>
            <p:cNvSpPr/>
            <p:nvPr/>
          </p:nvSpPr>
          <p:spPr>
            <a:xfrm>
              <a:off x="2087419" y="3480369"/>
              <a:ext cx="5928821" cy="1099280"/>
            </a:xfrm>
            <a:prstGeom prst="roundRect">
              <a:avLst>
                <a:gd fmla="val 11931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8" name="Google Shape;618;p41"/>
            <p:cNvSpPr txBox="1"/>
            <p:nvPr/>
          </p:nvSpPr>
          <p:spPr>
            <a:xfrm>
              <a:off x="2416615" y="3699662"/>
              <a:ext cx="5599625" cy="6606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rgbClr val="00303D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Lorem ipsum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rgbClr val="00303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Consectetur adipiscing elit, sed do eiusmod tempor</a:t>
              </a:r>
              <a:endParaRPr sz="16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619" name="Google Shape;619;p41"/>
          <p:cNvGrpSpPr/>
          <p:nvPr/>
        </p:nvGrpSpPr>
        <p:grpSpPr>
          <a:xfrm>
            <a:off x="895350" y="5786059"/>
            <a:ext cx="7120890" cy="1099280"/>
            <a:chOff x="895350" y="3480369"/>
            <a:chExt cx="7120890" cy="1099280"/>
          </a:xfrm>
        </p:grpSpPr>
        <p:grpSp>
          <p:nvGrpSpPr>
            <p:cNvPr id="620" name="Google Shape;620;p41"/>
            <p:cNvGrpSpPr/>
            <p:nvPr/>
          </p:nvGrpSpPr>
          <p:grpSpPr>
            <a:xfrm>
              <a:off x="895350" y="3493803"/>
              <a:ext cx="1072413" cy="1072413"/>
              <a:chOff x="1025117" y="3520670"/>
              <a:chExt cx="1072413" cy="1072413"/>
            </a:xfrm>
          </p:grpSpPr>
          <p:sp>
            <p:nvSpPr>
              <p:cNvPr id="621" name="Google Shape;621;p41"/>
              <p:cNvSpPr/>
              <p:nvPr/>
            </p:nvSpPr>
            <p:spPr>
              <a:xfrm rot="-5400000">
                <a:off x="1025117" y="3520670"/>
                <a:ext cx="1072413" cy="1072413"/>
              </a:xfrm>
              <a:prstGeom prst="ellipse">
                <a:avLst/>
              </a:prstGeom>
              <a:gradFill>
                <a:gsLst>
                  <a:gs pos="0">
                    <a:srgbClr val="06BFED"/>
                  </a:gs>
                  <a:gs pos="100000">
                    <a:srgbClr val="40CFD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41"/>
              <p:cNvSpPr txBox="1"/>
              <p:nvPr/>
            </p:nvSpPr>
            <p:spPr>
              <a:xfrm>
                <a:off x="1186787" y="3762507"/>
                <a:ext cx="7491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4000">
                    <a:solidFill>
                      <a:schemeClr val="lt1"/>
                    </a:solidFill>
                    <a:latin typeface="Roboto Medium"/>
                    <a:ea typeface="Roboto Medium"/>
                    <a:cs typeface="Roboto Medium"/>
                    <a:sym typeface="Roboto Medium"/>
                  </a:rPr>
                  <a:t>02</a:t>
                </a:r>
                <a:endParaRPr sz="400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</p:grpSp>
        <p:sp>
          <p:nvSpPr>
            <p:cNvPr id="623" name="Google Shape;623;p41"/>
            <p:cNvSpPr/>
            <p:nvPr/>
          </p:nvSpPr>
          <p:spPr>
            <a:xfrm>
              <a:off x="2087419" y="3480369"/>
              <a:ext cx="5928821" cy="1099280"/>
            </a:xfrm>
            <a:prstGeom prst="roundRect">
              <a:avLst>
                <a:gd fmla="val 11931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4" name="Google Shape;624;p41"/>
            <p:cNvSpPr txBox="1"/>
            <p:nvPr/>
          </p:nvSpPr>
          <p:spPr>
            <a:xfrm>
              <a:off x="2416615" y="3699662"/>
              <a:ext cx="5599625" cy="6606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rgbClr val="00303D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Lorem ipsum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rgbClr val="00303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Consectetur adipiscing elit, sed do eiusmod tempor</a:t>
              </a:r>
              <a:endParaRPr sz="16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pic>
        <p:nvPicPr>
          <p:cNvPr id="625" name="Google Shape;625;p41"/>
          <p:cNvPicPr preferRelativeResize="0"/>
          <p:nvPr/>
        </p:nvPicPr>
        <p:blipFill rotWithShape="1">
          <a:blip r:embed="rId4">
            <a:alphaModFix/>
          </a:blip>
          <a:srcRect b="8534" l="27236" r="20090" t="14774"/>
          <a:stretch/>
        </p:blipFill>
        <p:spPr>
          <a:xfrm>
            <a:off x="10637800" y="396800"/>
            <a:ext cx="5211802" cy="42683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6" name="Google Shape;626;p41"/>
          <p:cNvGrpSpPr/>
          <p:nvPr/>
        </p:nvGrpSpPr>
        <p:grpSpPr>
          <a:xfrm>
            <a:off x="913813" y="4266217"/>
            <a:ext cx="7125862" cy="1099200"/>
            <a:chOff x="895350" y="3480369"/>
            <a:chExt cx="7125862" cy="1099200"/>
          </a:xfrm>
        </p:grpSpPr>
        <p:grpSp>
          <p:nvGrpSpPr>
            <p:cNvPr id="627" name="Google Shape;627;p41"/>
            <p:cNvGrpSpPr/>
            <p:nvPr/>
          </p:nvGrpSpPr>
          <p:grpSpPr>
            <a:xfrm>
              <a:off x="895350" y="3493716"/>
              <a:ext cx="1072500" cy="1072500"/>
              <a:chOff x="1025117" y="3520583"/>
              <a:chExt cx="1072500" cy="1072500"/>
            </a:xfrm>
          </p:grpSpPr>
          <p:sp>
            <p:nvSpPr>
              <p:cNvPr id="628" name="Google Shape;628;p41"/>
              <p:cNvSpPr/>
              <p:nvPr/>
            </p:nvSpPr>
            <p:spPr>
              <a:xfrm rot="-5400000">
                <a:off x="1025117" y="3520583"/>
                <a:ext cx="1072500" cy="1072500"/>
              </a:xfrm>
              <a:prstGeom prst="ellipse">
                <a:avLst/>
              </a:prstGeom>
              <a:gradFill>
                <a:gsLst>
                  <a:gs pos="0">
                    <a:srgbClr val="06BFED"/>
                  </a:gs>
                  <a:gs pos="100000">
                    <a:srgbClr val="40CFD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41"/>
              <p:cNvSpPr txBox="1"/>
              <p:nvPr/>
            </p:nvSpPr>
            <p:spPr>
              <a:xfrm>
                <a:off x="1186787" y="3747945"/>
                <a:ext cx="7491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4000">
                    <a:solidFill>
                      <a:srgbClr val="FFFFFF"/>
                    </a:solidFill>
                    <a:latin typeface="Roboto Medium"/>
                    <a:ea typeface="Roboto Medium"/>
                    <a:cs typeface="Roboto Medium"/>
                    <a:sym typeface="Roboto Medium"/>
                  </a:rPr>
                  <a:t>01</a:t>
                </a:r>
                <a:endParaRPr sz="4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</p:grpSp>
        <p:sp>
          <p:nvSpPr>
            <p:cNvPr id="630" name="Google Shape;630;p41"/>
            <p:cNvSpPr/>
            <p:nvPr/>
          </p:nvSpPr>
          <p:spPr>
            <a:xfrm>
              <a:off x="2087419" y="3480369"/>
              <a:ext cx="5928900" cy="1099200"/>
            </a:xfrm>
            <a:prstGeom prst="roundRect">
              <a:avLst>
                <a:gd fmla="val 11931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1" name="Google Shape;631;p41"/>
            <p:cNvSpPr txBox="1"/>
            <p:nvPr/>
          </p:nvSpPr>
          <p:spPr>
            <a:xfrm>
              <a:off x="2416612" y="3699653"/>
              <a:ext cx="5604600" cy="63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rgbClr val="00303D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Second-most populous African country after Nigeria 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rgbClr val="00303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One of the fastest growing. </a:t>
              </a:r>
              <a:endParaRPr sz="16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632" name="Google Shape;632;p41"/>
          <p:cNvGrpSpPr/>
          <p:nvPr/>
        </p:nvGrpSpPr>
        <p:grpSpPr>
          <a:xfrm>
            <a:off x="913813" y="5765947"/>
            <a:ext cx="7120969" cy="1099200"/>
            <a:chOff x="895350" y="3480369"/>
            <a:chExt cx="7120969" cy="1099200"/>
          </a:xfrm>
        </p:grpSpPr>
        <p:grpSp>
          <p:nvGrpSpPr>
            <p:cNvPr id="633" name="Google Shape;633;p41"/>
            <p:cNvGrpSpPr/>
            <p:nvPr/>
          </p:nvGrpSpPr>
          <p:grpSpPr>
            <a:xfrm>
              <a:off x="895350" y="3493716"/>
              <a:ext cx="1072500" cy="1072500"/>
              <a:chOff x="1025117" y="3520583"/>
              <a:chExt cx="1072500" cy="1072500"/>
            </a:xfrm>
          </p:grpSpPr>
          <p:sp>
            <p:nvSpPr>
              <p:cNvPr id="634" name="Google Shape;634;p41"/>
              <p:cNvSpPr/>
              <p:nvPr/>
            </p:nvSpPr>
            <p:spPr>
              <a:xfrm rot="-5400000">
                <a:off x="1025117" y="3520583"/>
                <a:ext cx="1072500" cy="1072500"/>
              </a:xfrm>
              <a:prstGeom prst="ellipse">
                <a:avLst/>
              </a:prstGeom>
              <a:gradFill>
                <a:gsLst>
                  <a:gs pos="0">
                    <a:srgbClr val="06BFED"/>
                  </a:gs>
                  <a:gs pos="100000">
                    <a:srgbClr val="40CFD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41"/>
              <p:cNvSpPr txBox="1"/>
              <p:nvPr/>
            </p:nvSpPr>
            <p:spPr>
              <a:xfrm>
                <a:off x="1186787" y="3762507"/>
                <a:ext cx="7491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4000">
                    <a:solidFill>
                      <a:srgbClr val="FFFFFF"/>
                    </a:solidFill>
                    <a:latin typeface="Roboto Medium"/>
                    <a:ea typeface="Roboto Medium"/>
                    <a:cs typeface="Roboto Medium"/>
                    <a:sym typeface="Roboto Medium"/>
                  </a:rPr>
                  <a:t>02</a:t>
                </a:r>
                <a:endParaRPr sz="4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</p:grpSp>
        <p:sp>
          <p:nvSpPr>
            <p:cNvPr id="636" name="Google Shape;636;p41"/>
            <p:cNvSpPr/>
            <p:nvPr/>
          </p:nvSpPr>
          <p:spPr>
            <a:xfrm>
              <a:off x="2087419" y="3480369"/>
              <a:ext cx="5928900" cy="1099200"/>
            </a:xfrm>
            <a:prstGeom prst="roundRect">
              <a:avLst>
                <a:gd fmla="val 11931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7" name="Google Shape;637;p41"/>
            <p:cNvSpPr txBox="1"/>
            <p:nvPr/>
          </p:nvSpPr>
          <p:spPr>
            <a:xfrm>
              <a:off x="2416615" y="3699662"/>
              <a:ext cx="5599500" cy="63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rgbClr val="00303D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Economy based mainly on agriculture and services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rgbClr val="00303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Its main exports include coffee and gold</a:t>
              </a:r>
              <a:endParaRPr sz="16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638" name="Google Shape;638;p41"/>
          <p:cNvGrpSpPr/>
          <p:nvPr/>
        </p:nvGrpSpPr>
        <p:grpSpPr>
          <a:xfrm>
            <a:off x="913813" y="7292553"/>
            <a:ext cx="7120963" cy="1661100"/>
            <a:chOff x="895350" y="3480379"/>
            <a:chExt cx="7120963" cy="1661100"/>
          </a:xfrm>
        </p:grpSpPr>
        <p:grpSp>
          <p:nvGrpSpPr>
            <p:cNvPr id="639" name="Google Shape;639;p41"/>
            <p:cNvGrpSpPr/>
            <p:nvPr/>
          </p:nvGrpSpPr>
          <p:grpSpPr>
            <a:xfrm>
              <a:off x="895350" y="3775991"/>
              <a:ext cx="1072500" cy="1072500"/>
              <a:chOff x="1025117" y="3802858"/>
              <a:chExt cx="1072500" cy="1072500"/>
            </a:xfrm>
          </p:grpSpPr>
          <p:sp>
            <p:nvSpPr>
              <p:cNvPr id="640" name="Google Shape;640;p41"/>
              <p:cNvSpPr/>
              <p:nvPr/>
            </p:nvSpPr>
            <p:spPr>
              <a:xfrm rot="-5400000">
                <a:off x="1025117" y="3802858"/>
                <a:ext cx="1072500" cy="1072500"/>
              </a:xfrm>
              <a:prstGeom prst="ellipse">
                <a:avLst/>
              </a:prstGeom>
              <a:gradFill>
                <a:gsLst>
                  <a:gs pos="0">
                    <a:srgbClr val="06BFED"/>
                  </a:gs>
                  <a:gs pos="100000">
                    <a:srgbClr val="40CFD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41"/>
              <p:cNvSpPr txBox="1"/>
              <p:nvPr/>
            </p:nvSpPr>
            <p:spPr>
              <a:xfrm>
                <a:off x="1186837" y="4029995"/>
                <a:ext cx="7491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4000">
                    <a:solidFill>
                      <a:srgbClr val="FFFFFF"/>
                    </a:solidFill>
                    <a:latin typeface="Roboto Medium"/>
                    <a:ea typeface="Roboto Medium"/>
                    <a:cs typeface="Roboto Medium"/>
                    <a:sym typeface="Roboto Medium"/>
                  </a:rPr>
                  <a:t>03</a:t>
                </a:r>
                <a:endParaRPr sz="4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</p:grpSp>
        <p:sp>
          <p:nvSpPr>
            <p:cNvPr id="642" name="Google Shape;642;p41"/>
            <p:cNvSpPr/>
            <p:nvPr/>
          </p:nvSpPr>
          <p:spPr>
            <a:xfrm>
              <a:off x="2087413" y="3480379"/>
              <a:ext cx="5928900" cy="1661100"/>
            </a:xfrm>
            <a:prstGeom prst="roundRect">
              <a:avLst>
                <a:gd fmla="val 11931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3" name="Google Shape;643;p41"/>
            <p:cNvSpPr txBox="1"/>
            <p:nvPr/>
          </p:nvSpPr>
          <p:spPr>
            <a:xfrm>
              <a:off x="2416615" y="3699662"/>
              <a:ext cx="5599500" cy="122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rgbClr val="00303D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IMF’s estimate: GDP grew by 6.1% in 2023, while </a:t>
              </a:r>
              <a:r>
                <a:rPr lang="pt-BR" sz="1600">
                  <a:solidFill>
                    <a:srgbClr val="00303D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government</a:t>
              </a:r>
              <a:r>
                <a:rPr lang="pt-BR" sz="1600">
                  <a:solidFill>
                    <a:srgbClr val="00303D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figures put growth at 7.2%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rgbClr val="00303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IMF forecasts that growth will pick up to 6.2% in 2024 and 6.5% in 2025</a:t>
              </a:r>
              <a:endParaRPr sz="16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644" name="Google Shape;644;p41"/>
          <p:cNvGrpSpPr/>
          <p:nvPr/>
        </p:nvGrpSpPr>
        <p:grpSpPr>
          <a:xfrm>
            <a:off x="9684634" y="5664903"/>
            <a:ext cx="7123800" cy="2498534"/>
            <a:chOff x="1057020" y="1839294"/>
            <a:chExt cx="7123799" cy="2498534"/>
          </a:xfrm>
        </p:grpSpPr>
        <p:sp>
          <p:nvSpPr>
            <p:cNvPr id="645" name="Google Shape;645;p41"/>
            <p:cNvSpPr txBox="1"/>
            <p:nvPr/>
          </p:nvSpPr>
          <p:spPr>
            <a:xfrm>
              <a:off x="1057020" y="3722228"/>
              <a:ext cx="749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0</a:t>
              </a:r>
              <a:endParaRPr sz="4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646" name="Google Shape;646;p41"/>
            <p:cNvSpPr/>
            <p:nvPr/>
          </p:nvSpPr>
          <p:spPr>
            <a:xfrm>
              <a:off x="2251919" y="1839294"/>
              <a:ext cx="5928900" cy="1099200"/>
            </a:xfrm>
            <a:prstGeom prst="roundRect">
              <a:avLst>
                <a:gd fmla="val 11931" name="adj"/>
              </a:avLst>
            </a:prstGeom>
            <a:solidFill>
              <a:srgbClr val="E5F1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7" name="Google Shape;647;p41"/>
            <p:cNvSpPr txBox="1"/>
            <p:nvPr/>
          </p:nvSpPr>
          <p:spPr>
            <a:xfrm>
              <a:off x="2416615" y="2071787"/>
              <a:ext cx="5599500" cy="63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rgbClr val="00303D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$28 bn of external debt (roughly 20% of GDP)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rgbClr val="00303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with $7 bn of it coming from China</a:t>
              </a:r>
              <a:endParaRPr sz="16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648" name="Google Shape;648;p41"/>
          <p:cNvGrpSpPr/>
          <p:nvPr/>
        </p:nvGrpSpPr>
        <p:grpSpPr>
          <a:xfrm>
            <a:off x="9522965" y="5585778"/>
            <a:ext cx="1072500" cy="1072500"/>
            <a:chOff x="1025117" y="3313633"/>
            <a:chExt cx="1072500" cy="1072500"/>
          </a:xfrm>
        </p:grpSpPr>
        <p:sp>
          <p:nvSpPr>
            <p:cNvPr id="649" name="Google Shape;649;p41"/>
            <p:cNvSpPr/>
            <p:nvPr/>
          </p:nvSpPr>
          <p:spPr>
            <a:xfrm rot="-5400000">
              <a:off x="1025117" y="3313633"/>
              <a:ext cx="1072500" cy="1072500"/>
            </a:xfrm>
            <a:prstGeom prst="ellipse">
              <a:avLst/>
            </a:prstGeom>
            <a:gradFill>
              <a:gsLst>
                <a:gs pos="0">
                  <a:srgbClr val="06BFED"/>
                </a:gs>
                <a:gs pos="100000">
                  <a:srgbClr val="40CFD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41"/>
            <p:cNvSpPr txBox="1"/>
            <p:nvPr/>
          </p:nvSpPr>
          <p:spPr>
            <a:xfrm>
              <a:off x="1144687" y="3542082"/>
              <a:ext cx="749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04</a:t>
              </a:r>
              <a:endParaRPr sz="4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42"/>
          <p:cNvSpPr/>
          <p:nvPr/>
        </p:nvSpPr>
        <p:spPr>
          <a:xfrm>
            <a:off x="0" y="0"/>
            <a:ext cx="17559300" cy="9875700"/>
          </a:xfrm>
          <a:prstGeom prst="rect">
            <a:avLst/>
          </a:prstGeom>
          <a:solidFill>
            <a:srgbClr val="E5F1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42"/>
          <p:cNvSpPr/>
          <p:nvPr/>
        </p:nvSpPr>
        <p:spPr>
          <a:xfrm flipH="1" rot="10800000">
            <a:off x="0" y="15175"/>
            <a:ext cx="8778900" cy="7104600"/>
          </a:xfrm>
          <a:prstGeom prst="round1Rect">
            <a:avLst>
              <a:gd fmla="val 1001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42"/>
          <p:cNvSpPr txBox="1"/>
          <p:nvPr/>
        </p:nvSpPr>
        <p:spPr>
          <a:xfrm>
            <a:off x="10267612" y="2618001"/>
            <a:ext cx="5596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00303D"/>
                </a:solidFill>
                <a:latin typeface="Roboto"/>
                <a:ea typeface="Roboto"/>
                <a:cs typeface="Roboto"/>
                <a:sym typeface="Roboto"/>
              </a:rPr>
              <a:t>Inflation eased slightly from highs in recent months but remained elevated around 28.7%</a:t>
            </a:r>
            <a:endParaRPr b="0" i="0" sz="2000" u="none" cap="none" strike="noStrike">
              <a:solidFill>
                <a:srgbClr val="0030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8" name="Google Shape;658;p42"/>
          <p:cNvSpPr txBox="1"/>
          <p:nvPr/>
        </p:nvSpPr>
        <p:spPr>
          <a:xfrm>
            <a:off x="10267612" y="4314179"/>
            <a:ext cx="55968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00303D"/>
                </a:solidFill>
                <a:latin typeface="Roboto"/>
                <a:ea typeface="Roboto"/>
                <a:cs typeface="Roboto"/>
                <a:sym typeface="Roboto"/>
              </a:rPr>
              <a:t>Measures to Reduce Inflation</a:t>
            </a:r>
            <a:endParaRPr b="1" i="0" sz="2000" u="none" cap="none" strike="noStrike">
              <a:solidFill>
                <a:srgbClr val="00303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rPr>
              <a:t>The National Bank of Ethiopia (NBE) increased the rate on its emerging lending facility to 18% (coming from 16%). </a:t>
            </a:r>
            <a:endParaRPr sz="1800"/>
          </a:p>
        </p:txBody>
      </p:sp>
      <p:sp>
        <p:nvSpPr>
          <p:cNvPr id="659" name="Google Shape;659;p42"/>
          <p:cNvSpPr txBox="1"/>
          <p:nvPr/>
        </p:nvSpPr>
        <p:spPr>
          <a:xfrm>
            <a:off x="898346" y="1763675"/>
            <a:ext cx="6950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rPr>
              <a:t>Inflation &amp; Monetary Policy</a:t>
            </a:r>
            <a:r>
              <a:rPr b="0" i="0" lang="pt-BR" sz="4000" u="none" cap="none" strike="noStrike">
                <a:solidFill>
                  <a:srgbClr val="1CCEFF"/>
                </a:solidFill>
                <a:latin typeface="Roboto Medium"/>
                <a:ea typeface="Roboto Medium"/>
                <a:cs typeface="Roboto Medium"/>
                <a:sym typeface="Roboto Medium"/>
              </a:rPr>
              <a:t>.</a:t>
            </a:r>
            <a:r>
              <a:rPr b="0" i="0" lang="pt-BR" sz="4000" u="none" cap="none" strike="noStrike">
                <a:solidFill>
                  <a:srgbClr val="0094BD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endParaRPr/>
          </a:p>
        </p:txBody>
      </p:sp>
      <p:pic>
        <p:nvPicPr>
          <p:cNvPr id="660" name="Google Shape;66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42"/>
          <p:cNvSpPr txBox="1"/>
          <p:nvPr/>
        </p:nvSpPr>
        <p:spPr>
          <a:xfrm>
            <a:off x="1320741" y="942883"/>
            <a:ext cx="6528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rPr>
              <a:t>Market Expectations</a:t>
            </a:r>
            <a:endParaRPr sz="1200">
              <a:solidFill>
                <a:srgbClr val="00303D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62" name="Google Shape;662;p42"/>
          <p:cNvSpPr/>
          <p:nvPr/>
        </p:nvSpPr>
        <p:spPr>
          <a:xfrm rot="-5400000">
            <a:off x="898539" y="950695"/>
            <a:ext cx="253200" cy="253200"/>
          </a:xfrm>
          <a:prstGeom prst="ellipse">
            <a:avLst/>
          </a:prstGeom>
          <a:gradFill>
            <a:gsLst>
              <a:gs pos="0">
                <a:srgbClr val="06BFED"/>
              </a:gs>
              <a:gs pos="100000">
                <a:srgbClr val="40CFDD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42"/>
          <p:cNvSpPr txBox="1"/>
          <p:nvPr/>
        </p:nvSpPr>
        <p:spPr>
          <a:xfrm>
            <a:off x="10267612" y="6456751"/>
            <a:ext cx="55968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00303D"/>
                </a:solidFill>
                <a:latin typeface="Roboto"/>
                <a:ea typeface="Roboto"/>
                <a:cs typeface="Roboto"/>
                <a:sym typeface="Roboto"/>
              </a:rPr>
              <a:t>International Reserves</a:t>
            </a:r>
            <a:endParaRPr b="1" sz="2000">
              <a:solidFill>
                <a:srgbClr val="00303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rPr>
              <a:t>International Reserves fell to less than 1 bn USD, covering less than two weeks of imports. </a:t>
            </a:r>
            <a:endParaRPr sz="1800"/>
          </a:p>
        </p:txBody>
      </p:sp>
      <p:grpSp>
        <p:nvGrpSpPr>
          <p:cNvPr id="664" name="Google Shape;664;p42"/>
          <p:cNvGrpSpPr/>
          <p:nvPr/>
        </p:nvGrpSpPr>
        <p:grpSpPr>
          <a:xfrm>
            <a:off x="1320753" y="4449533"/>
            <a:ext cx="5052557" cy="4138504"/>
            <a:chOff x="1960245" y="5608320"/>
            <a:chExt cx="3926756" cy="3340466"/>
          </a:xfrm>
        </p:grpSpPr>
        <p:pic>
          <p:nvPicPr>
            <p:cNvPr id="665" name="Google Shape;665;p42"/>
            <p:cNvPicPr preferRelativeResize="0"/>
            <p:nvPr/>
          </p:nvPicPr>
          <p:blipFill rotWithShape="1">
            <a:blip r:embed="rId4">
              <a:alphaModFix/>
            </a:blip>
            <a:srcRect b="5459" l="15198" r="30812" t="12188"/>
            <a:stretch/>
          </p:blipFill>
          <p:spPr>
            <a:xfrm>
              <a:off x="1960245" y="5680169"/>
              <a:ext cx="3809558" cy="32686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6" name="Google Shape;666;p42"/>
            <p:cNvPicPr preferRelativeResize="0"/>
            <p:nvPr/>
          </p:nvPicPr>
          <p:blipFill rotWithShape="1">
            <a:blip r:embed="rId5">
              <a:alphaModFix/>
            </a:blip>
            <a:srcRect b="44919" l="17714" r="30199" t="15201"/>
            <a:stretch/>
          </p:blipFill>
          <p:spPr>
            <a:xfrm>
              <a:off x="2077446" y="5608320"/>
              <a:ext cx="3809555" cy="16406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43"/>
          <p:cNvSpPr/>
          <p:nvPr/>
        </p:nvSpPr>
        <p:spPr>
          <a:xfrm>
            <a:off x="0" y="0"/>
            <a:ext cx="17559300" cy="9875700"/>
          </a:xfrm>
          <a:prstGeom prst="rect">
            <a:avLst/>
          </a:prstGeom>
          <a:solidFill>
            <a:srgbClr val="E5F1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43"/>
          <p:cNvSpPr/>
          <p:nvPr/>
        </p:nvSpPr>
        <p:spPr>
          <a:xfrm>
            <a:off x="-962300" y="1966550"/>
            <a:ext cx="11357100" cy="8105400"/>
          </a:xfrm>
          <a:prstGeom prst="round2SameRect">
            <a:avLst>
              <a:gd fmla="val 12351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3" name="Google Shape;67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94775" y="2710050"/>
            <a:ext cx="5534302" cy="6083850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43"/>
          <p:cNvSpPr txBox="1"/>
          <p:nvPr/>
        </p:nvSpPr>
        <p:spPr>
          <a:xfrm>
            <a:off x="895345" y="3232738"/>
            <a:ext cx="7880400" cy="3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303D"/>
                </a:solidFill>
                <a:latin typeface="Roboto"/>
                <a:ea typeface="Roboto"/>
                <a:cs typeface="Roboto"/>
                <a:sym typeface="Roboto"/>
              </a:rPr>
              <a:t>After </a:t>
            </a:r>
            <a:r>
              <a:rPr lang="pt-BR" sz="2000">
                <a:solidFill>
                  <a:srgbClr val="06BFED"/>
                </a:solidFill>
                <a:latin typeface="Roboto"/>
                <a:ea typeface="Roboto"/>
                <a:cs typeface="Roboto"/>
                <a:sym typeface="Roboto"/>
              </a:rPr>
              <a:t>failing to make a $33M payment</a:t>
            </a:r>
            <a:r>
              <a:rPr lang="pt-BR" sz="2000">
                <a:solidFill>
                  <a:srgbClr val="00303D"/>
                </a:solidFill>
                <a:latin typeface="Roboto"/>
                <a:ea typeface="Roboto"/>
                <a:cs typeface="Roboto"/>
                <a:sym typeface="Roboto"/>
              </a:rPr>
              <a:t> on the $1bn Eurobond they have, Ethiopia became </a:t>
            </a:r>
            <a:r>
              <a:rPr lang="pt-BR" sz="2000">
                <a:solidFill>
                  <a:srgbClr val="06BFED"/>
                </a:solidFill>
                <a:latin typeface="Roboto"/>
                <a:ea typeface="Roboto"/>
                <a:cs typeface="Roboto"/>
                <a:sym typeface="Roboto"/>
              </a:rPr>
              <a:t>Africa’s third country to experience default</a:t>
            </a:r>
            <a:r>
              <a:rPr lang="pt-BR" sz="2000">
                <a:solidFill>
                  <a:srgbClr val="00303D"/>
                </a:solidFill>
                <a:latin typeface="Roboto"/>
                <a:ea typeface="Roboto"/>
                <a:cs typeface="Roboto"/>
                <a:sym typeface="Roboto"/>
              </a:rPr>
              <a:t> after Zambia and Ghana.</a:t>
            </a:r>
            <a:endParaRPr sz="2000">
              <a:solidFill>
                <a:srgbClr val="00303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303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303D"/>
                </a:solidFill>
                <a:latin typeface="Roboto"/>
                <a:ea typeface="Roboto"/>
                <a:cs typeface="Roboto"/>
                <a:sym typeface="Roboto"/>
              </a:rPr>
              <a:t>Moody’s cut Ethiopia’s rating to Caa3 in September</a:t>
            </a:r>
            <a:endParaRPr sz="2000">
              <a:solidFill>
                <a:srgbClr val="00303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rPr>
              <a:t>Speculative grade, poor quality, and very high credit risk</a:t>
            </a:r>
            <a:endParaRPr sz="1800">
              <a:solidFill>
                <a:srgbClr val="00303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303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rgbClr val="00303D"/>
                </a:solidFill>
                <a:latin typeface="Roboto"/>
                <a:ea typeface="Roboto"/>
                <a:cs typeface="Roboto"/>
                <a:sym typeface="Roboto"/>
              </a:rPr>
              <a:t>S&amp;P cut Ethiopia’s rating to SD in December</a:t>
            </a:r>
            <a:endParaRPr sz="2000">
              <a:solidFill>
                <a:srgbClr val="00303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8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rPr>
              <a:t>Selective default</a:t>
            </a:r>
            <a:endParaRPr sz="1800">
              <a:solidFill>
                <a:srgbClr val="00303D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76" name="Google Shape;676;p43"/>
          <p:cNvSpPr/>
          <p:nvPr/>
        </p:nvSpPr>
        <p:spPr>
          <a:xfrm rot="-5400000">
            <a:off x="898539" y="950695"/>
            <a:ext cx="253200" cy="253200"/>
          </a:xfrm>
          <a:prstGeom prst="ellipse">
            <a:avLst/>
          </a:prstGeom>
          <a:gradFill>
            <a:gsLst>
              <a:gs pos="0">
                <a:srgbClr val="06BFED"/>
              </a:gs>
              <a:gs pos="100000">
                <a:srgbClr val="40CFDD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43"/>
          <p:cNvSpPr txBox="1"/>
          <p:nvPr/>
        </p:nvSpPr>
        <p:spPr>
          <a:xfrm>
            <a:off x="1320741" y="942883"/>
            <a:ext cx="5604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rPr>
              <a:t>Market Expectations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44"/>
          <p:cNvSpPr/>
          <p:nvPr/>
        </p:nvSpPr>
        <p:spPr>
          <a:xfrm>
            <a:off x="0" y="794"/>
            <a:ext cx="17559300" cy="9875700"/>
          </a:xfrm>
          <a:prstGeom prst="rect">
            <a:avLst/>
          </a:prstGeom>
          <a:solidFill>
            <a:srgbClr val="E5F1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44"/>
          <p:cNvSpPr/>
          <p:nvPr/>
        </p:nvSpPr>
        <p:spPr>
          <a:xfrm flipH="1" rot="10800000">
            <a:off x="0" y="15075"/>
            <a:ext cx="9028800" cy="8203500"/>
          </a:xfrm>
          <a:prstGeom prst="round1Rect">
            <a:avLst>
              <a:gd fmla="val 1001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44"/>
          <p:cNvSpPr/>
          <p:nvPr/>
        </p:nvSpPr>
        <p:spPr>
          <a:xfrm rot="-5400000">
            <a:off x="898539" y="950695"/>
            <a:ext cx="253200" cy="253200"/>
          </a:xfrm>
          <a:prstGeom prst="ellipse">
            <a:avLst/>
          </a:prstGeom>
          <a:gradFill>
            <a:gsLst>
              <a:gs pos="0">
                <a:srgbClr val="06BFED"/>
              </a:gs>
              <a:gs pos="100000">
                <a:srgbClr val="40CFDD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44"/>
          <p:cNvSpPr txBox="1"/>
          <p:nvPr/>
        </p:nvSpPr>
        <p:spPr>
          <a:xfrm>
            <a:off x="1320741" y="942883"/>
            <a:ext cx="6673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rPr>
              <a:t>Market Expectations</a:t>
            </a:r>
            <a:endParaRPr/>
          </a:p>
        </p:txBody>
      </p:sp>
      <p:pic>
        <p:nvPicPr>
          <p:cNvPr id="686" name="Google Shape;686;p44"/>
          <p:cNvPicPr preferRelativeResize="0"/>
          <p:nvPr/>
        </p:nvPicPr>
        <p:blipFill rotWithShape="1">
          <a:blip r:embed="rId3">
            <a:alphaModFix/>
          </a:blip>
          <a:srcRect b="12345" l="24749" r="25613" t="16782"/>
          <a:stretch/>
        </p:blipFill>
        <p:spPr>
          <a:xfrm>
            <a:off x="9587635" y="2853625"/>
            <a:ext cx="6880267" cy="552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44"/>
          <p:cNvSpPr txBox="1"/>
          <p:nvPr/>
        </p:nvSpPr>
        <p:spPr>
          <a:xfrm>
            <a:off x="1521725" y="1886325"/>
            <a:ext cx="69945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rPr>
              <a:t>Civil war between Federal authorities and Tigray rebels ended in November, enabling dialogue with international institutions.</a:t>
            </a:r>
            <a:endParaRPr sz="2000">
              <a:solidFill>
                <a:srgbClr val="00303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303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rPr>
              <a:t>Reconstruction post-war projected at $20bn over 5 years.</a:t>
            </a:r>
            <a:endParaRPr sz="2000">
              <a:solidFill>
                <a:srgbClr val="00303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303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rPr>
              <a:t>IMF set to discuss support for Ethiopia amid an $11.5bn financing over 4 years.</a:t>
            </a:r>
            <a:endParaRPr sz="2000">
              <a:solidFill>
                <a:srgbClr val="00303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303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rPr>
              <a:t>Ethiopia’s deadline for an IMF agreement is March 31, </a:t>
            </a:r>
            <a:endParaRPr sz="2000">
              <a:solidFill>
                <a:srgbClr val="00303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rPr>
              <a:t>possible extendable.</a:t>
            </a:r>
            <a:endParaRPr sz="2000">
              <a:solidFill>
                <a:srgbClr val="00303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303D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89" name="Google Shape;689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1750" y="1982599"/>
            <a:ext cx="207875" cy="20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1750" y="3234024"/>
            <a:ext cx="207875" cy="20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1750" y="4104474"/>
            <a:ext cx="207875" cy="20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1750" y="5355924"/>
            <a:ext cx="207875" cy="20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45"/>
          <p:cNvSpPr/>
          <p:nvPr/>
        </p:nvSpPr>
        <p:spPr>
          <a:xfrm>
            <a:off x="0" y="794"/>
            <a:ext cx="17559300" cy="9875700"/>
          </a:xfrm>
          <a:prstGeom prst="rect">
            <a:avLst/>
          </a:prstGeom>
          <a:solidFill>
            <a:srgbClr val="E5F0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8" name="Google Shape;698;p45"/>
          <p:cNvCxnSpPr/>
          <p:nvPr/>
        </p:nvCxnSpPr>
        <p:spPr>
          <a:xfrm>
            <a:off x="1075225" y="5130650"/>
            <a:ext cx="600" cy="2476800"/>
          </a:xfrm>
          <a:prstGeom prst="straightConnector1">
            <a:avLst/>
          </a:prstGeom>
          <a:noFill/>
          <a:ln cap="flat" cmpd="sng" w="38100">
            <a:solidFill>
              <a:srgbClr val="01BEE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9" name="Google Shape;699;p45"/>
          <p:cNvSpPr/>
          <p:nvPr/>
        </p:nvSpPr>
        <p:spPr>
          <a:xfrm flipH="1" rot="10800000">
            <a:off x="0" y="-3925"/>
            <a:ext cx="17559300" cy="4073700"/>
          </a:xfrm>
          <a:prstGeom prst="round1Rect">
            <a:avLst>
              <a:gd fmla="val 1343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0" name="Google Shape;700;p45"/>
          <p:cNvPicPr preferRelativeResize="0"/>
          <p:nvPr/>
        </p:nvPicPr>
        <p:blipFill rotWithShape="1">
          <a:blip r:embed="rId3">
            <a:alphaModFix/>
          </a:blip>
          <a:srcRect b="200" l="12840" r="43542" t="16236"/>
          <a:stretch/>
        </p:blipFill>
        <p:spPr>
          <a:xfrm>
            <a:off x="9145500" y="791671"/>
            <a:ext cx="3365050" cy="348520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45"/>
          <p:cNvSpPr txBox="1"/>
          <p:nvPr/>
        </p:nvSpPr>
        <p:spPr>
          <a:xfrm>
            <a:off x="896487" y="1741427"/>
            <a:ext cx="7076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rPr>
              <a:t>USD/ETB</a:t>
            </a:r>
            <a:r>
              <a:rPr lang="pt-BR" sz="4000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rPr>
              <a:t>.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02" name="Google Shape;702;p45"/>
          <p:cNvSpPr/>
          <p:nvPr/>
        </p:nvSpPr>
        <p:spPr>
          <a:xfrm rot="-5400000">
            <a:off x="898539" y="950695"/>
            <a:ext cx="253200" cy="253200"/>
          </a:xfrm>
          <a:prstGeom prst="ellipse">
            <a:avLst/>
          </a:prstGeom>
          <a:gradFill>
            <a:gsLst>
              <a:gs pos="0">
                <a:srgbClr val="06BFED"/>
              </a:gs>
              <a:gs pos="100000">
                <a:srgbClr val="40CFDD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45"/>
          <p:cNvSpPr txBox="1"/>
          <p:nvPr/>
        </p:nvSpPr>
        <p:spPr>
          <a:xfrm>
            <a:off x="1320741" y="942883"/>
            <a:ext cx="6673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303D"/>
                </a:solidFill>
                <a:latin typeface="Roboto Medium"/>
                <a:ea typeface="Roboto Medium"/>
                <a:cs typeface="Roboto Medium"/>
                <a:sym typeface="Roboto Medium"/>
              </a:rPr>
              <a:t>Market Expectations</a:t>
            </a:r>
            <a:endParaRPr/>
          </a:p>
        </p:txBody>
      </p:sp>
      <p:pic>
        <p:nvPicPr>
          <p:cNvPr id="704" name="Google Shape;704;p45"/>
          <p:cNvPicPr preferRelativeResize="0"/>
          <p:nvPr/>
        </p:nvPicPr>
        <p:blipFill rotWithShape="1">
          <a:blip r:embed="rId3">
            <a:alphaModFix/>
          </a:blip>
          <a:srcRect b="198" l="60123" r="10797" t="28839"/>
          <a:stretch/>
        </p:blipFill>
        <p:spPr>
          <a:xfrm>
            <a:off x="12510548" y="1317211"/>
            <a:ext cx="2243477" cy="295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45"/>
          <p:cNvPicPr preferRelativeResize="0"/>
          <p:nvPr/>
        </p:nvPicPr>
        <p:blipFill rotWithShape="1">
          <a:blip r:embed="rId3">
            <a:alphaModFix/>
          </a:blip>
          <a:srcRect b="83146" l="45587" r="29811" t="-954"/>
          <a:stretch/>
        </p:blipFill>
        <p:spPr>
          <a:xfrm>
            <a:off x="12587390" y="591700"/>
            <a:ext cx="1897997" cy="742748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45"/>
          <p:cNvSpPr txBox="1"/>
          <p:nvPr/>
        </p:nvSpPr>
        <p:spPr>
          <a:xfrm>
            <a:off x="1550690" y="4902962"/>
            <a:ext cx="64755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rPr>
              <a:t>Ethiopian birr operates under a crawl-like arrangement with a monetary aggregate target, using the </a:t>
            </a:r>
            <a:r>
              <a:rPr b="1" lang="pt-BR" sz="1800">
                <a:solidFill>
                  <a:srgbClr val="00303D"/>
                </a:solidFill>
                <a:latin typeface="Roboto"/>
                <a:ea typeface="Roboto"/>
                <a:cs typeface="Roboto"/>
                <a:sym typeface="Roboto"/>
              </a:rPr>
              <a:t>US dollar</a:t>
            </a:r>
            <a:r>
              <a:rPr lang="pt-BR" sz="18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rPr>
              <a:t> as an exchange </a:t>
            </a:r>
            <a:r>
              <a:rPr b="1" lang="pt-BR" sz="1800">
                <a:solidFill>
                  <a:srgbClr val="00303D"/>
                </a:solidFill>
                <a:latin typeface="Roboto"/>
                <a:ea typeface="Roboto"/>
                <a:cs typeface="Roboto"/>
                <a:sym typeface="Roboto"/>
              </a:rPr>
              <a:t>rate anchor. </a:t>
            </a:r>
            <a:endParaRPr b="1" sz="1600"/>
          </a:p>
        </p:txBody>
      </p:sp>
      <p:sp>
        <p:nvSpPr>
          <p:cNvPr id="707" name="Google Shape;707;p45"/>
          <p:cNvSpPr txBox="1"/>
          <p:nvPr/>
        </p:nvSpPr>
        <p:spPr>
          <a:xfrm>
            <a:off x="1550690" y="6166553"/>
            <a:ext cx="64755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rPr>
              <a:t>National Bank of Ethiopia closely manages the birr through i</a:t>
            </a:r>
            <a:r>
              <a:rPr b="1" lang="pt-BR" sz="1800">
                <a:solidFill>
                  <a:srgbClr val="00303D"/>
                </a:solidFill>
                <a:latin typeface="Roboto"/>
                <a:ea typeface="Roboto"/>
                <a:cs typeface="Roboto"/>
                <a:sym typeface="Roboto"/>
              </a:rPr>
              <a:t>ntervention in the foreign exchange</a:t>
            </a:r>
            <a:r>
              <a:rPr lang="pt-BR" sz="18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rPr>
              <a:t> market. </a:t>
            </a:r>
            <a:endParaRPr sz="1600"/>
          </a:p>
        </p:txBody>
      </p:sp>
      <p:sp>
        <p:nvSpPr>
          <p:cNvPr id="708" name="Google Shape;708;p45"/>
          <p:cNvSpPr txBox="1"/>
          <p:nvPr/>
        </p:nvSpPr>
        <p:spPr>
          <a:xfrm>
            <a:off x="1550690" y="7430145"/>
            <a:ext cx="64755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rPr>
              <a:t>Over the past 12 months, the birr has </a:t>
            </a:r>
            <a:r>
              <a:rPr b="1" lang="pt-BR" sz="1800">
                <a:solidFill>
                  <a:srgbClr val="00303D"/>
                </a:solidFill>
                <a:latin typeface="Roboto"/>
                <a:ea typeface="Roboto"/>
                <a:cs typeface="Roboto"/>
                <a:sym typeface="Roboto"/>
              </a:rPr>
              <a:t>depreciated gradually </a:t>
            </a:r>
            <a:r>
              <a:rPr lang="pt-BR" sz="18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rPr>
              <a:t>against the US dollar (-5.4%), roughly 0.5% per month.</a:t>
            </a:r>
            <a:endParaRPr sz="1600"/>
          </a:p>
        </p:txBody>
      </p:sp>
      <p:sp>
        <p:nvSpPr>
          <p:cNvPr id="709" name="Google Shape;709;p45"/>
          <p:cNvSpPr txBox="1"/>
          <p:nvPr/>
        </p:nvSpPr>
        <p:spPr>
          <a:xfrm>
            <a:off x="9806526" y="4932469"/>
            <a:ext cx="6475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rPr>
              <a:t>Current USD/ETB exchange rate stands at 56.7.</a:t>
            </a:r>
            <a:endParaRPr sz="1600"/>
          </a:p>
        </p:txBody>
      </p:sp>
      <p:sp>
        <p:nvSpPr>
          <p:cNvPr id="710" name="Google Shape;710;p45"/>
          <p:cNvSpPr txBox="1"/>
          <p:nvPr/>
        </p:nvSpPr>
        <p:spPr>
          <a:xfrm>
            <a:off x="9806526" y="6196060"/>
            <a:ext cx="64755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00303D"/>
                </a:solidFill>
                <a:latin typeface="Roboto"/>
                <a:ea typeface="Roboto"/>
                <a:cs typeface="Roboto"/>
                <a:sym typeface="Roboto"/>
              </a:rPr>
              <a:t>Further depreciation</a:t>
            </a:r>
            <a:r>
              <a:rPr lang="pt-BR" sz="18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rPr>
              <a:t>, possibly including one-off devaluations, seems likely given low FX reserves and a black market rate double the official one (116). </a:t>
            </a:r>
            <a:endParaRPr sz="1600"/>
          </a:p>
        </p:txBody>
      </p:sp>
      <p:sp>
        <p:nvSpPr>
          <p:cNvPr id="711" name="Google Shape;711;p45"/>
          <p:cNvSpPr txBox="1"/>
          <p:nvPr/>
        </p:nvSpPr>
        <p:spPr>
          <a:xfrm>
            <a:off x="9806526" y="7459652"/>
            <a:ext cx="64755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rPr>
              <a:t>However, increased depreciation could lead to </a:t>
            </a:r>
            <a:r>
              <a:rPr b="1" lang="pt-BR" sz="1800">
                <a:solidFill>
                  <a:srgbClr val="00303D"/>
                </a:solidFill>
                <a:latin typeface="Roboto"/>
                <a:ea typeface="Roboto"/>
                <a:cs typeface="Roboto"/>
                <a:sym typeface="Roboto"/>
              </a:rPr>
              <a:t>higher inflation</a:t>
            </a:r>
            <a:r>
              <a:rPr lang="pt-BR" sz="1800">
                <a:solidFill>
                  <a:srgbClr val="00303D"/>
                </a:solidFill>
                <a:latin typeface="Roboto Light"/>
                <a:ea typeface="Roboto Light"/>
                <a:cs typeface="Roboto Light"/>
                <a:sym typeface="Roboto Light"/>
              </a:rPr>
              <a:t>, making it less desirable. </a:t>
            </a:r>
            <a:endParaRPr sz="1600"/>
          </a:p>
        </p:txBody>
      </p:sp>
      <p:pic>
        <p:nvPicPr>
          <p:cNvPr id="712" name="Google Shape;712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350" y="9054684"/>
            <a:ext cx="2129789" cy="32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0020" y="4880982"/>
            <a:ext cx="443808" cy="44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0020" y="6135988"/>
            <a:ext cx="443808" cy="44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0020" y="7391007"/>
            <a:ext cx="443808" cy="4438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6" name="Google Shape;716;p45"/>
          <p:cNvCxnSpPr/>
          <p:nvPr/>
        </p:nvCxnSpPr>
        <p:spPr>
          <a:xfrm flipH="1">
            <a:off x="9371400" y="5142325"/>
            <a:ext cx="7500" cy="2465100"/>
          </a:xfrm>
          <a:prstGeom prst="straightConnector1">
            <a:avLst/>
          </a:prstGeom>
          <a:noFill/>
          <a:ln cap="flat" cmpd="sng" w="38100">
            <a:solidFill>
              <a:srgbClr val="01BEE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7" name="Google Shape;717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5509" y="4880982"/>
            <a:ext cx="443808" cy="44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5509" y="6135988"/>
            <a:ext cx="443808" cy="44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53247" y="7430157"/>
            <a:ext cx="443808" cy="443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